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8128000" cy="14427200"/>
  <p:notesSz cx="6858000" cy="9144000"/>
  <p:defaultTextStyle>
    <a:lvl1pPr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667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5334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8001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0668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3335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6129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8796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146300" algn="ctr" defTabSz="876300">
      <a:defRPr sz="56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4" d="100"/>
          <a:sy n="44" d="100"/>
        </p:scale>
        <p:origin x="-3096" y="-104"/>
      </p:cViewPr>
      <p:guideLst>
        <p:guide orient="horz" pos="4544"/>
        <p:guide pos="25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191560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76300">
      <a:defRPr sz="1600">
        <a:latin typeface="Lucida Grande"/>
        <a:ea typeface="Lucida Grande"/>
        <a:cs typeface="Lucida Grande"/>
        <a:sym typeface="Lucida Grande"/>
      </a:defRPr>
    </a:lvl1pPr>
    <a:lvl2pPr indent="228600" defTabSz="876300">
      <a:defRPr sz="1600">
        <a:latin typeface="Lucida Grande"/>
        <a:ea typeface="Lucida Grande"/>
        <a:cs typeface="Lucida Grande"/>
        <a:sym typeface="Lucida Grande"/>
      </a:defRPr>
    </a:lvl2pPr>
    <a:lvl3pPr indent="457200" defTabSz="876300">
      <a:defRPr sz="1600">
        <a:latin typeface="Lucida Grande"/>
        <a:ea typeface="Lucida Grande"/>
        <a:cs typeface="Lucida Grande"/>
        <a:sym typeface="Lucida Grande"/>
      </a:defRPr>
    </a:lvl3pPr>
    <a:lvl4pPr indent="685800" defTabSz="876300">
      <a:defRPr sz="1600">
        <a:latin typeface="Lucida Grande"/>
        <a:ea typeface="Lucida Grande"/>
        <a:cs typeface="Lucida Grande"/>
        <a:sym typeface="Lucida Grande"/>
      </a:defRPr>
    </a:lvl4pPr>
    <a:lvl5pPr indent="914400" defTabSz="876300">
      <a:defRPr sz="1600">
        <a:latin typeface="Lucida Grande"/>
        <a:ea typeface="Lucida Grande"/>
        <a:cs typeface="Lucida Grande"/>
        <a:sym typeface="Lucida Grande"/>
      </a:defRPr>
    </a:lvl5pPr>
    <a:lvl6pPr indent="1143000" defTabSz="876300">
      <a:defRPr sz="1600">
        <a:latin typeface="Lucida Grande"/>
        <a:ea typeface="Lucida Grande"/>
        <a:cs typeface="Lucida Grande"/>
        <a:sym typeface="Lucida Grande"/>
      </a:defRPr>
    </a:lvl6pPr>
    <a:lvl7pPr indent="1371600" defTabSz="876300">
      <a:defRPr sz="1600">
        <a:latin typeface="Lucida Grande"/>
        <a:ea typeface="Lucida Grande"/>
        <a:cs typeface="Lucida Grande"/>
        <a:sym typeface="Lucida Grande"/>
      </a:defRPr>
    </a:lvl7pPr>
    <a:lvl8pPr indent="1600200" defTabSz="876300">
      <a:defRPr sz="1600">
        <a:latin typeface="Lucida Grande"/>
        <a:ea typeface="Lucida Grande"/>
        <a:cs typeface="Lucida Grande"/>
        <a:sym typeface="Lucida Grande"/>
      </a:defRPr>
    </a:lvl8pPr>
    <a:lvl9pPr indent="1828800" defTabSz="8763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63500" y="0"/>
            <a:ext cx="8255000" cy="1457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oppedImage.tiff"/>
          <p:cNvPicPr/>
          <p:nvPr/>
        </p:nvPicPr>
        <p:blipFill>
          <a:blip r:embed="rId2">
            <a:extLst/>
          </a:blip>
          <a:srcRect l="7783" r="7783"/>
          <a:stretch>
            <a:fillRect/>
          </a:stretch>
        </p:blipFill>
        <p:spPr>
          <a:xfrm>
            <a:off x="0" y="0"/>
            <a:ext cx="8128000" cy="1443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 copy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63500" y="0"/>
            <a:ext cx="8255000" cy="1457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-12700" y="0"/>
            <a:ext cx="8140700" cy="508000"/>
            <a:chOff x="0" y="0"/>
            <a:chExt cx="8140700" cy="5080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8140700" cy="508000"/>
            </a:xfrm>
            <a:prstGeom prst="rect">
              <a:avLst/>
            </a:prstGeom>
            <a:gradFill flip="none" rotWithShape="1">
              <a:gsLst>
                <a:gs pos="0">
                  <a:srgbClr val="517490"/>
                </a:gs>
                <a:gs pos="100000">
                  <a:srgbClr val="426481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2600" b="1">
                  <a:solidFill>
                    <a:srgbClr val="DBE2E8"/>
                  </a:solidFill>
                  <a:effectLst>
                    <a:outerShdw blurRad="12700" dist="25400" dir="162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rPr>
                <a:t>AT&amp;T  LTE            11:11 PM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7099300" y="101600"/>
              <a:ext cx="279401" cy="279401"/>
              <a:chOff x="0" y="0"/>
              <a:chExt cx="279400" cy="279400"/>
            </a:xfrm>
          </p:grpSpPr>
          <p:sp>
            <p:nvSpPr>
              <p:cNvPr id="11" name="Shape 11"/>
              <p:cNvSpPr/>
              <p:nvPr/>
            </p:nvSpPr>
            <p:spPr>
              <a:xfrm>
                <a:off x="0" y="0"/>
                <a:ext cx="2794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2C4458">
                  <a:alpha val="54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736600">
                  <a:defRPr sz="3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87578" y="75882"/>
                <a:ext cx="76202" cy="76204"/>
                <a:chOff x="0" y="0"/>
                <a:chExt cx="76200" cy="76202"/>
              </a:xfrm>
            </p:grpSpPr>
            <p:sp>
              <p:nvSpPr>
                <p:cNvPr id="12" name="Shape 12"/>
                <p:cNvSpPr/>
                <p:nvPr/>
              </p:nvSpPr>
              <p:spPr>
                <a:xfrm flipH="1">
                  <a:off x="76200" y="0"/>
                  <a:ext cx="1" cy="76200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12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3" name="Shape 13"/>
                <p:cNvSpPr/>
                <p:nvPr/>
              </p:nvSpPr>
              <p:spPr>
                <a:xfrm flipV="1">
                  <a:off x="0" y="76199"/>
                  <a:ext cx="75718" cy="4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12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19"/>
            <p:cNvGrpSpPr/>
            <p:nvPr/>
          </p:nvGrpSpPr>
          <p:grpSpPr>
            <a:xfrm>
              <a:off x="7518400" y="139700"/>
              <a:ext cx="508000" cy="228600"/>
              <a:chOff x="0" y="0"/>
              <a:chExt cx="508000" cy="228600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0" y="0"/>
                <a:ext cx="457200" cy="228600"/>
              </a:xfrm>
              <a:prstGeom prst="roundRect">
                <a:avLst>
                  <a:gd name="adj" fmla="val 7943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57200" y="76200"/>
                <a:ext cx="50800" cy="76200"/>
              </a:xfrm>
              <a:prstGeom prst="roundRect">
                <a:avLst>
                  <a:gd name="adj" fmla="val 35742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38100" y="38100"/>
                <a:ext cx="127000" cy="152400"/>
              </a:xfrm>
              <a:prstGeom prst="roundRect">
                <a:avLst>
                  <a:gd name="adj" fmla="val 0"/>
                </a:avLst>
              </a:prstGeom>
              <a:solidFill>
                <a:srgbClr val="BAC4D8"/>
              </a:solidFill>
              <a:ln w="25400" cap="flat">
                <a:noFill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OS 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8000" cy="1442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xmlns:p14="http://schemas.microsoft.com/office/powerpoint/2010/main" spd="med"/>
  <p:txStyles>
    <p:titleStyle>
      <a:lvl1pPr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118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279400"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558800"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838200"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117600" algn="ctr" defTabSz="876300">
        <a:defRPr sz="52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26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xample@icloud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2700" y="1689100"/>
            <a:ext cx="8166132" cy="1117600"/>
            <a:chOff x="0" y="0"/>
            <a:chExt cx="8166131" cy="1117600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8166132" cy="1117600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16430" y="345497"/>
              <a:ext cx="223437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579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98500" y="279312"/>
              <a:ext cx="5867769" cy="58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1579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Settings</a:t>
              </a: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Phone              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30" name="Shape 30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35" name="Shape 35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4CD964"/>
            </a:solidFill>
            <a:ln w="12700" cap="flat">
              <a:solidFill>
                <a:srgbClr val="4CD96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973399" y="131191"/>
              <a:ext cx="302774" cy="235579"/>
              <a:chOff x="0" y="0"/>
              <a:chExt cx="302772" cy="235578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0" y="0"/>
                <a:ext cx="302773" cy="67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0800" y="87497"/>
                <a:ext cx="194496" cy="4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01600" y="173401"/>
                <a:ext cx="93408" cy="20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94888" y="187146"/>
                <a:ext cx="102469" cy="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-12700" y="6350000"/>
            <a:ext cx="8140700" cy="1117600"/>
            <a:chOff x="0" y="0"/>
            <a:chExt cx="8140700" cy="1117600"/>
          </a:xfrm>
        </p:grpSpPr>
        <p:sp>
          <p:nvSpPr>
            <p:cNvPr id="46" name="Shape 46"/>
            <p:cNvSpPr/>
            <p:nvPr/>
          </p:nvSpPr>
          <p:spPr>
            <a:xfrm>
              <a:off x="0" y="0"/>
              <a:ext cx="8140700" cy="1117600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92100" y="215812"/>
              <a:ext cx="7619480" cy="58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New Message         </a:t>
              </a: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Cancel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2700" y="4724400"/>
            <a:ext cx="8140700" cy="1117600"/>
            <a:chOff x="0" y="0"/>
            <a:chExt cx="8140700" cy="1117600"/>
          </a:xfrm>
        </p:grpSpPr>
        <p:sp>
          <p:nvSpPr>
            <p:cNvPr id="49" name="Shape 49"/>
            <p:cNvSpPr/>
            <p:nvPr/>
          </p:nvSpPr>
          <p:spPr>
            <a:xfrm>
              <a:off x="0" y="0"/>
              <a:ext cx="8140700" cy="1117600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88900" y="279312"/>
              <a:ext cx="7810335" cy="58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Cancel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      New Message           </a:t>
              </a:r>
              <a:r>
                <a:rPr sz="3300">
                  <a:solidFill>
                    <a:srgbClr val="D6D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Send</a:t>
              </a:r>
            </a:p>
          </p:txBody>
        </p:sp>
      </p:grpSp>
      <p:sp>
        <p:nvSpPr>
          <p:cNvPr id="52" name="Shape 52"/>
          <p:cNvSpPr/>
          <p:nvPr/>
        </p:nvSpPr>
        <p:spPr>
          <a:xfrm>
            <a:off x="-12700" y="7937500"/>
            <a:ext cx="8140700" cy="1117600"/>
          </a:xfrm>
          <a:prstGeom prst="rect">
            <a:avLst/>
          </a:prstGeom>
          <a:solidFill>
            <a:srgbClr val="F7F7F7">
              <a:alpha val="75641"/>
            </a:srgbClr>
          </a:solidFill>
          <a:ln w="12700">
            <a:solidFill>
              <a:srgbClr val="DEDEDE">
                <a:alpha val="75641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Printer Options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-12700" y="9766300"/>
            <a:ext cx="8166100" cy="977900"/>
            <a:chOff x="0" y="0"/>
            <a:chExt cx="8166100" cy="977900"/>
          </a:xfrm>
        </p:grpSpPr>
        <p:sp>
          <p:nvSpPr>
            <p:cNvPr id="53" name="Shape 53"/>
            <p:cNvSpPr/>
            <p:nvPr/>
          </p:nvSpPr>
          <p:spPr>
            <a:xfrm>
              <a:off x="0" y="50800"/>
              <a:ext cx="8166100" cy="927100"/>
            </a:xfrm>
            <a:prstGeom prst="rect">
              <a:avLst/>
            </a:prstGeom>
            <a:solidFill>
              <a:srgbClr val="F7F7F7">
                <a:alpha val="75000"/>
              </a:srgbClr>
            </a:solidFill>
            <a:ln w="38100" cap="flat">
              <a:solidFill>
                <a:srgbClr val="DEDEDE">
                  <a:alpha val="75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60606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606060"/>
                  </a:solidFill>
                </a:rPr>
                <a:t>Downloading 20 of 64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7275192" y="277366"/>
              <a:ext cx="534242" cy="558604"/>
              <a:chOff x="0" y="0"/>
              <a:chExt cx="534241" cy="558603"/>
            </a:xfrm>
          </p:grpSpPr>
          <p:sp>
            <p:nvSpPr>
              <p:cNvPr id="54" name="Shape 54"/>
              <p:cNvSpPr/>
              <p:nvPr/>
            </p:nvSpPr>
            <p:spPr>
              <a:xfrm>
                <a:off x="0" y="78382"/>
                <a:ext cx="455322" cy="480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2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46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191589" y="30286"/>
                <a:ext cx="314400" cy="314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60" y="0"/>
                    </a:moveTo>
                    <a:lnTo>
                      <a:pt x="1739" y="17810"/>
                    </a:lnTo>
                    <a:lnTo>
                      <a:pt x="0" y="21600"/>
                    </a:lnTo>
                    <a:lnTo>
                      <a:pt x="3613" y="20362"/>
                    </a:lnTo>
                    <a:lnTo>
                      <a:pt x="21600" y="2094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90212" y="0"/>
                <a:ext cx="44030" cy="42863"/>
              </a:xfrm>
              <a:prstGeom prst="line">
                <a:avLst/>
              </a:pr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8" name="Shape 58"/>
            <p:cNvSpPr/>
            <p:nvPr/>
          </p:nvSpPr>
          <p:spPr>
            <a:xfrm>
              <a:off x="2159000" y="0"/>
              <a:ext cx="5981700" cy="88900"/>
            </a:xfrm>
            <a:prstGeom prst="rect">
              <a:avLst/>
            </a:prstGeom>
            <a:solidFill>
              <a:srgbClr val="B5B6B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0"/>
              <a:ext cx="2184400" cy="88900"/>
            </a:xfrm>
            <a:prstGeom prst="rect">
              <a:avLst/>
            </a:prstGeom>
            <a:solidFill>
              <a:srgbClr val="3486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0" y="11150600"/>
            <a:ext cx="8128000" cy="1066800"/>
            <a:chOff x="0" y="0"/>
            <a:chExt cx="8128000" cy="10668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128000" cy="1066800"/>
            </a:xfrm>
            <a:prstGeom prst="rect">
              <a:avLst/>
            </a:prstGeom>
            <a:solidFill>
              <a:srgbClr val="F1F1F1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3453437" y="309219"/>
              <a:ext cx="1228421" cy="511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8</a:t>
              </a:r>
              <a:r>
                <a:rPr sz="2900">
                  <a:latin typeface="Helvetica Neue"/>
                  <a:ea typeface="Helvetica Neue"/>
                  <a:cs typeface="Helvetica Neue"/>
                  <a:sym typeface="Helvetica Neue"/>
                </a:rPr>
                <a:t> of </a:t>
              </a:r>
              <a:r>
                <a:rPr sz="29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13</a:t>
              </a:r>
            </a:p>
          </p:txBody>
        </p:sp>
        <p:sp>
          <p:nvSpPr>
            <p:cNvPr id="63" name="Shape 63"/>
            <p:cNvSpPr/>
            <p:nvPr/>
          </p:nvSpPr>
          <p:spPr>
            <a:xfrm>
              <a:off x="302746" y="320097"/>
              <a:ext cx="222741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70" name="Group 70"/>
            <p:cNvGrpSpPr/>
            <p:nvPr/>
          </p:nvGrpSpPr>
          <p:grpSpPr>
            <a:xfrm>
              <a:off x="7317878" y="421270"/>
              <a:ext cx="433841" cy="228601"/>
              <a:chOff x="0" y="0"/>
              <a:chExt cx="433839" cy="228600"/>
            </a:xfrm>
          </p:grpSpPr>
          <p:sp>
            <p:nvSpPr>
              <p:cNvPr id="64" name="Shape 64"/>
              <p:cNvSpPr/>
              <p:nvPr/>
            </p:nvSpPr>
            <p:spPr>
              <a:xfrm>
                <a:off x="122894" y="0"/>
                <a:ext cx="310946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122894" y="114300"/>
                <a:ext cx="310946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122894" y="228600"/>
                <a:ext cx="310946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0" y="0"/>
                <a:ext cx="65540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0" y="114300"/>
                <a:ext cx="65540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0" y="228600"/>
                <a:ext cx="65540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88" name="Group 88"/>
          <p:cNvGrpSpPr/>
          <p:nvPr/>
        </p:nvGrpSpPr>
        <p:grpSpPr>
          <a:xfrm>
            <a:off x="0" y="12738100"/>
            <a:ext cx="8128000" cy="965200"/>
            <a:chOff x="0" y="0"/>
            <a:chExt cx="8128000" cy="965200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8128000" cy="965200"/>
            </a:xfrm>
            <a:prstGeom prst="rect">
              <a:avLst/>
            </a:prstGeom>
            <a:solidFill>
              <a:srgbClr val="F4F4F4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6329" y="164972"/>
              <a:ext cx="1513079" cy="584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3500">
                  <a:solidFill>
                    <a:srgbClr val="5DB1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5DB1E0"/>
                  </a:solidFill>
                </a:rPr>
                <a:t>Genres</a:t>
              </a:r>
            </a:p>
          </p:txBody>
        </p:sp>
        <p:grpSp>
          <p:nvGrpSpPr>
            <p:cNvPr id="80" name="Group 80"/>
            <p:cNvGrpSpPr/>
            <p:nvPr/>
          </p:nvGrpSpPr>
          <p:grpSpPr>
            <a:xfrm>
              <a:off x="7254378" y="319670"/>
              <a:ext cx="533402" cy="279401"/>
              <a:chOff x="0" y="0"/>
              <a:chExt cx="533400" cy="279400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151097" y="0"/>
                <a:ext cx="382304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151097" y="139700"/>
                <a:ext cx="382304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151097" y="279400"/>
                <a:ext cx="382304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0" y="0"/>
                <a:ext cx="8058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139700"/>
                <a:ext cx="8058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279400"/>
                <a:ext cx="8058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2159000" y="152400"/>
              <a:ext cx="3835400" cy="698500"/>
              <a:chOff x="0" y="0"/>
              <a:chExt cx="3835400" cy="698500"/>
            </a:xfrm>
          </p:grpSpPr>
          <p:sp>
            <p:nvSpPr>
              <p:cNvPr id="81" name="Shape 81"/>
              <p:cNvSpPr/>
              <p:nvPr/>
            </p:nvSpPr>
            <p:spPr>
              <a:xfrm>
                <a:off x="2358029" y="87350"/>
                <a:ext cx="1104914" cy="485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l">
                  <a:defRPr sz="2700">
                    <a:solidFill>
                      <a:srgbClr val="5DB1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700">
                    <a:solidFill>
                      <a:srgbClr val="5DB1E0"/>
                    </a:solidFill>
                  </a:rPr>
                  <a:t>Charts</a:t>
                </a: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0" y="0"/>
                <a:ext cx="3835400" cy="698500"/>
              </a:xfrm>
              <a:prstGeom prst="roundRect">
                <a:avLst>
                  <a:gd name="adj" fmla="val 10412"/>
                </a:avLst>
              </a:prstGeom>
              <a:noFill/>
              <a:ln w="254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6" name="Group 86"/>
              <p:cNvGrpSpPr/>
              <p:nvPr/>
            </p:nvGrpSpPr>
            <p:grpSpPr>
              <a:xfrm>
                <a:off x="0" y="0"/>
                <a:ext cx="1905000" cy="698500"/>
                <a:chOff x="0" y="0"/>
                <a:chExt cx="1905000" cy="698500"/>
              </a:xfrm>
            </p:grpSpPr>
            <p:sp>
              <p:nvSpPr>
                <p:cNvPr id="83" name="Shape 83"/>
                <p:cNvSpPr/>
                <p:nvPr/>
              </p:nvSpPr>
              <p:spPr>
                <a:xfrm>
                  <a:off x="0" y="0"/>
                  <a:ext cx="1905000" cy="698500"/>
                </a:xfrm>
                <a:prstGeom prst="roundRect">
                  <a:avLst>
                    <a:gd name="adj" fmla="val 10412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237129" y="87350"/>
                  <a:ext cx="1448157" cy="4857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algn="l">
                    <a:defRPr sz="2700">
                      <a:solidFill>
                        <a:srgbClr val="EBEBEB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2700">
                      <a:solidFill>
                        <a:srgbClr val="EBEBEB"/>
                      </a:solidFill>
                    </a:rPr>
                    <a:t>Featured</a:t>
                  </a:r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1714500" y="0"/>
                  <a:ext cx="190500" cy="698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93" name="Group 93"/>
          <p:cNvGrpSpPr/>
          <p:nvPr/>
        </p:nvGrpSpPr>
        <p:grpSpPr>
          <a:xfrm>
            <a:off x="0" y="3200400"/>
            <a:ext cx="8128000" cy="1117600"/>
            <a:chOff x="0" y="0"/>
            <a:chExt cx="8128000" cy="1117600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8128000" cy="1117600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21334" y="278917"/>
              <a:ext cx="2362938" cy="559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33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5EA0FA"/>
                  </a:solidFill>
                </a:rPr>
                <a:t>All Contacts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213846" y="345497"/>
              <a:ext cx="222741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7199934" y="278917"/>
              <a:ext cx="818554" cy="559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33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5EA0FA"/>
                  </a:solidFill>
                </a:rPr>
                <a:t>Edit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0" y="774700"/>
            <a:ext cx="8128000" cy="495300"/>
            <a:chOff x="0" y="0"/>
            <a:chExt cx="8128000" cy="495300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8128000" cy="495300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651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429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207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985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3424728" y="42544"/>
              <a:ext cx="1277304" cy="448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6432406" y="42704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7366000" y="152400"/>
              <a:ext cx="571500" cy="241300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391400" y="177800"/>
              <a:ext cx="520700" cy="190500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889000" y="215900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08" name="Group 108"/>
            <p:cNvGrpSpPr/>
            <p:nvPr/>
          </p:nvGrpSpPr>
          <p:grpSpPr>
            <a:xfrm>
              <a:off x="1138499" y="173736"/>
              <a:ext cx="302774" cy="235579"/>
              <a:chOff x="0" y="0"/>
              <a:chExt cx="302772" cy="235578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0" y="0"/>
                <a:ext cx="302773" cy="67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50800" y="87497"/>
                <a:ext cx="194496" cy="4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101600" y="173401"/>
                <a:ext cx="93408" cy="20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94888" y="187146"/>
                <a:ext cx="102469" cy="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09" name="Shape 109"/>
            <p:cNvSpPr/>
            <p:nvPr/>
          </p:nvSpPr>
          <p:spPr>
            <a:xfrm>
              <a:off x="7954540" y="220086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-12700" y="1244600"/>
            <a:ext cx="8140700" cy="1117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   Option Name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6451600" y="1371600"/>
            <a:ext cx="1308100" cy="800100"/>
            <a:chOff x="0" y="0"/>
            <a:chExt cx="1308100" cy="800100"/>
          </a:xfrm>
        </p:grpSpPr>
        <p:sp>
          <p:nvSpPr>
            <p:cNvPr id="481" name="Shape 481"/>
            <p:cNvSpPr/>
            <p:nvPr/>
          </p:nvSpPr>
          <p:spPr>
            <a:xfrm>
              <a:off x="0" y="0"/>
              <a:ext cx="1308100" cy="800100"/>
            </a:xfrm>
            <a:prstGeom prst="roundRect">
              <a:avLst>
                <a:gd name="adj" fmla="val 50000"/>
              </a:avLst>
            </a:pr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546100" y="38100"/>
              <a:ext cx="711201" cy="71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190500" dist="889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84" name="Shape 484"/>
          <p:cNvSpPr/>
          <p:nvPr/>
        </p:nvSpPr>
        <p:spPr>
          <a:xfrm>
            <a:off x="-12700" y="25400"/>
            <a:ext cx="8140700" cy="111760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Options</a:t>
            </a:r>
          </a:p>
        </p:txBody>
      </p:sp>
      <p:sp>
        <p:nvSpPr>
          <p:cNvPr id="485" name="Shape 485"/>
          <p:cNvSpPr/>
          <p:nvPr/>
        </p:nvSpPr>
        <p:spPr>
          <a:xfrm>
            <a:off x="-12700" y="5156200"/>
            <a:ext cx="8140700" cy="1130300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32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Stepper Value</a:t>
            </a:r>
          </a:p>
        </p:txBody>
      </p:sp>
      <p:grpSp>
        <p:nvGrpSpPr>
          <p:cNvPr id="492" name="Group 492"/>
          <p:cNvGrpSpPr/>
          <p:nvPr/>
        </p:nvGrpSpPr>
        <p:grpSpPr>
          <a:xfrm>
            <a:off x="5372100" y="5346700"/>
            <a:ext cx="2374900" cy="698500"/>
            <a:chOff x="0" y="0"/>
            <a:chExt cx="2374900" cy="698500"/>
          </a:xfrm>
        </p:grpSpPr>
        <p:sp>
          <p:nvSpPr>
            <p:cNvPr id="486" name="Shape 486"/>
            <p:cNvSpPr/>
            <p:nvPr/>
          </p:nvSpPr>
          <p:spPr>
            <a:xfrm>
              <a:off x="0" y="0"/>
              <a:ext cx="2374900" cy="698500"/>
            </a:xfrm>
            <a:prstGeom prst="roundRect">
              <a:avLst>
                <a:gd name="adj" fmla="val 19702"/>
              </a:avLst>
            </a:prstGeom>
            <a:noFill/>
            <a:ln w="381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7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89" name="Group 489"/>
            <p:cNvGrpSpPr/>
            <p:nvPr/>
          </p:nvGrpSpPr>
          <p:grpSpPr>
            <a:xfrm>
              <a:off x="1587457" y="171786"/>
              <a:ext cx="353865" cy="353865"/>
              <a:chOff x="0" y="0"/>
              <a:chExt cx="353864" cy="353864"/>
            </a:xfrm>
          </p:grpSpPr>
          <p:sp>
            <p:nvSpPr>
              <p:cNvPr id="487" name="Shape 487"/>
              <p:cNvSpPr/>
              <p:nvPr/>
            </p:nvSpPr>
            <p:spPr>
              <a:xfrm flipH="1">
                <a:off x="179368" y="-1"/>
                <a:ext cx="1407" cy="353866"/>
              </a:xfrm>
              <a:prstGeom prst="line">
                <a:avLst/>
              </a:prstGeom>
              <a:noFill/>
              <a:ln w="762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88" name="Shape 488"/>
              <p:cNvSpPr/>
              <p:nvPr/>
            </p:nvSpPr>
            <p:spPr>
              <a:xfrm flipV="1">
                <a:off x="0" y="176558"/>
                <a:ext cx="353865" cy="1407"/>
              </a:xfrm>
              <a:prstGeom prst="line">
                <a:avLst/>
              </a:prstGeom>
              <a:noFill/>
              <a:ln w="762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90" name="Shape 490"/>
            <p:cNvSpPr/>
            <p:nvPr/>
          </p:nvSpPr>
          <p:spPr>
            <a:xfrm flipV="1">
              <a:off x="431097" y="342033"/>
              <a:ext cx="353865" cy="1406"/>
            </a:xfrm>
            <a:prstGeom prst="line">
              <a:avLst/>
            </a:prstGeom>
            <a:noFill/>
            <a:ln w="762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flipH="1" flipV="1">
              <a:off x="1178155" y="34"/>
              <a:ext cx="2752" cy="692747"/>
            </a:xfrm>
            <a:prstGeom prst="line">
              <a:avLst/>
            </a:prstGeom>
            <a:noFill/>
            <a:ln w="381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93" name="Shape 493"/>
          <p:cNvSpPr/>
          <p:nvPr/>
        </p:nvSpPr>
        <p:spPr>
          <a:xfrm>
            <a:off x="-12700" y="13360400"/>
            <a:ext cx="8140700" cy="1117600"/>
          </a:xfrm>
          <a:prstGeom prst="rect">
            <a:avLst/>
          </a:prstGeom>
          <a:solidFill>
            <a:srgbClr val="FFFFFF"/>
          </a:solidFill>
          <a:ln w="381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36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797F9"/>
                </a:solidFill>
              </a:rPr>
              <a:t>Print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-12700" y="3771900"/>
            <a:ext cx="8140700" cy="1117600"/>
            <a:chOff x="0" y="0"/>
            <a:chExt cx="8140700" cy="1117600"/>
          </a:xfrm>
        </p:grpSpPr>
        <p:sp>
          <p:nvSpPr>
            <p:cNvPr id="494" name="Shape 494"/>
            <p:cNvSpPr/>
            <p:nvPr/>
          </p:nvSpPr>
          <p:spPr>
            <a:xfrm>
              <a:off x="0" y="0"/>
              <a:ext cx="8140700" cy="11176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sz="32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Option Name</a:t>
              </a:r>
              <a:r>
                <a:rPr sz="32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    </a:t>
              </a:r>
            </a:p>
          </p:txBody>
        </p:sp>
        <p:sp>
          <p:nvSpPr>
            <p:cNvPr id="495" name="Shape 495"/>
            <p:cNvSpPr/>
            <p:nvPr/>
          </p:nvSpPr>
          <p:spPr>
            <a:xfrm rot="10800000">
              <a:off x="7564216" y="408997"/>
              <a:ext cx="152401" cy="27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38100" cap="flat">
              <a:solidFill>
                <a:srgbClr val="CBCBC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497" name="Shape 497"/>
          <p:cNvSpPr/>
          <p:nvPr/>
        </p:nvSpPr>
        <p:spPr>
          <a:xfrm>
            <a:off x="-12700" y="2514600"/>
            <a:ext cx="8140700" cy="1117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32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 Name</a:t>
            </a:r>
          </a:p>
        </p:txBody>
      </p:sp>
      <p:grpSp>
        <p:nvGrpSpPr>
          <p:cNvPr id="500" name="Group 500"/>
          <p:cNvGrpSpPr/>
          <p:nvPr/>
        </p:nvGrpSpPr>
        <p:grpSpPr>
          <a:xfrm>
            <a:off x="6388100" y="2692400"/>
            <a:ext cx="1308100" cy="800100"/>
            <a:chOff x="0" y="0"/>
            <a:chExt cx="1308100" cy="800100"/>
          </a:xfrm>
        </p:grpSpPr>
        <p:sp>
          <p:nvSpPr>
            <p:cNvPr id="498" name="Shape 498"/>
            <p:cNvSpPr/>
            <p:nvPr/>
          </p:nvSpPr>
          <p:spPr>
            <a:xfrm>
              <a:off x="0" y="0"/>
              <a:ext cx="1308100" cy="800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flat">
              <a:solidFill>
                <a:srgbClr val="ECECE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8100" y="38100"/>
              <a:ext cx="711201" cy="71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190500" dist="889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-12700" y="11620500"/>
            <a:ext cx="8140700" cy="1117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304468" y="12217399"/>
            <a:ext cx="3575259" cy="2"/>
          </a:xfrm>
          <a:prstGeom prst="line">
            <a:avLst/>
          </a:prstGeom>
          <a:ln w="50800">
            <a:solidFill>
              <a:srgbClr val="B6B6B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1409700" y="12214327"/>
            <a:ext cx="1772214" cy="1"/>
          </a:xfrm>
          <a:prstGeom prst="line">
            <a:avLst/>
          </a:prstGeom>
          <a:ln w="50800">
            <a:solidFill>
              <a:srgbClr val="327C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2794000" y="11849100"/>
            <a:ext cx="711201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190500" dist="889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406400" y="7213472"/>
            <a:ext cx="7392036" cy="3238756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VoiceOver speaks items on the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screen: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Tap once to select an 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Double-Tap to activate the slected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Swipe three fingers to scroll</a:t>
            </a:r>
          </a:p>
        </p:txBody>
      </p:sp>
      <p:sp>
        <p:nvSpPr>
          <p:cNvPr id="506" name="Shape 506"/>
          <p:cNvSpPr/>
          <p:nvPr/>
        </p:nvSpPr>
        <p:spPr>
          <a:xfrm>
            <a:off x="520700" y="10742828"/>
            <a:ext cx="2814930" cy="4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06060"/>
                </a:solidFill>
              </a:rPr>
              <a:t>SPEAKING RATE</a:t>
            </a:r>
          </a:p>
        </p:txBody>
      </p:sp>
      <p:sp>
        <p:nvSpPr>
          <p:cNvPr id="507" name="Shape 507"/>
          <p:cNvSpPr/>
          <p:nvPr/>
        </p:nvSpPr>
        <p:spPr>
          <a:xfrm>
            <a:off x="5041900" y="4044289"/>
            <a:ext cx="2407819" cy="54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29292"/>
                </a:solidFill>
              </a:rPr>
              <a:t>Option Value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88900" y="76200"/>
            <a:ext cx="7937500" cy="570230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2314672" y="1193799"/>
            <a:ext cx="5712375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2286000" y="336550"/>
            <a:ext cx="237763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</a:rPr>
              <a:t>Audiobooks</a:t>
            </a:r>
          </a:p>
        </p:txBody>
      </p:sp>
      <p:sp>
        <p:nvSpPr>
          <p:cNvPr id="512" name="Shape 512"/>
          <p:cNvSpPr/>
          <p:nvPr/>
        </p:nvSpPr>
        <p:spPr>
          <a:xfrm rot="10800000">
            <a:off x="7490069" y="5334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314672" y="2311399"/>
            <a:ext cx="5712375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2286000" y="1454150"/>
            <a:ext cx="121704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</a:rPr>
              <a:t>Tones</a:t>
            </a:r>
          </a:p>
        </p:txBody>
      </p:sp>
      <p:sp>
        <p:nvSpPr>
          <p:cNvPr id="515" name="Shape 515"/>
          <p:cNvSpPr/>
          <p:nvPr/>
        </p:nvSpPr>
        <p:spPr>
          <a:xfrm rot="10800000">
            <a:off x="7490069" y="1650999"/>
            <a:ext cx="1270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314672" y="3378199"/>
            <a:ext cx="5712375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286000" y="2520949"/>
            <a:ext cx="180956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</a:rPr>
              <a:t>Favorites</a:t>
            </a:r>
          </a:p>
        </p:txBody>
      </p:sp>
      <p:sp>
        <p:nvSpPr>
          <p:cNvPr id="518" name="Shape 518"/>
          <p:cNvSpPr/>
          <p:nvPr/>
        </p:nvSpPr>
        <p:spPr>
          <a:xfrm rot="10800000">
            <a:off x="7490069" y="2717799"/>
            <a:ext cx="1270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2314672" y="4610100"/>
            <a:ext cx="5712375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2286000" y="3702050"/>
            <a:ext cx="2139379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</a:rPr>
              <a:t>Purchased</a:t>
            </a:r>
          </a:p>
        </p:txBody>
      </p:sp>
      <p:sp>
        <p:nvSpPr>
          <p:cNvPr id="521" name="Shape 521"/>
          <p:cNvSpPr/>
          <p:nvPr/>
        </p:nvSpPr>
        <p:spPr>
          <a:xfrm rot="10800000">
            <a:off x="7490069" y="38989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2286000" y="4845050"/>
            <a:ext cx="2237613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</a:rPr>
              <a:t>Downloads</a:t>
            </a:r>
          </a:p>
        </p:txBody>
      </p:sp>
      <p:sp>
        <p:nvSpPr>
          <p:cNvPr id="523" name="Shape 523"/>
          <p:cNvSpPr/>
          <p:nvPr/>
        </p:nvSpPr>
        <p:spPr>
          <a:xfrm rot="10800000">
            <a:off x="7490069" y="50419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940738" y="636905"/>
            <a:ext cx="135131" cy="267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316807" y="636905"/>
            <a:ext cx="133856" cy="267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60425" y="346075"/>
            <a:ext cx="673101" cy="435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868362" y="1497424"/>
            <a:ext cx="314029" cy="41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255748" y="1632805"/>
            <a:ext cx="65638" cy="137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334256" y="1542986"/>
            <a:ext cx="101674" cy="329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401180" y="1441450"/>
            <a:ext cx="140284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927100" y="4695825"/>
            <a:ext cx="558800" cy="56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93762" y="3567112"/>
            <a:ext cx="630239" cy="63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77887" y="2532062"/>
            <a:ext cx="6731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lnTo>
                  <a:pt x="10802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474898" y="10579100"/>
            <a:ext cx="6864771" cy="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 flipV="1">
            <a:off x="1625397" y="10481086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 flipV="1">
            <a:off x="2762733" y="10477499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Shape 537"/>
          <p:cNvSpPr/>
          <p:nvPr/>
        </p:nvSpPr>
        <p:spPr>
          <a:xfrm flipV="1">
            <a:off x="3905733" y="10477499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5048733" y="10477499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V="1">
            <a:off x="6191733" y="10477499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 flipV="1">
            <a:off x="7334733" y="10477499"/>
            <a:ext cx="1" cy="191468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3543300" y="10236200"/>
            <a:ext cx="711201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190500" dist="889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317500" y="9828423"/>
            <a:ext cx="304927" cy="48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7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3" name="Shape 543"/>
          <p:cNvSpPr/>
          <p:nvPr/>
        </p:nvSpPr>
        <p:spPr>
          <a:xfrm>
            <a:off x="7086600" y="9575800"/>
            <a:ext cx="472948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4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4" name="Shape 544"/>
          <p:cNvSpPr/>
          <p:nvPr/>
        </p:nvSpPr>
        <p:spPr>
          <a:xfrm flipV="1">
            <a:off x="5640244" y="12144584"/>
            <a:ext cx="1049238" cy="2"/>
          </a:xfrm>
          <a:prstGeom prst="line">
            <a:avLst/>
          </a:prstGeom>
          <a:ln w="50800">
            <a:solidFill>
              <a:srgbClr val="B7B8B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V="1">
            <a:off x="1132307" y="12145117"/>
            <a:ext cx="4501630" cy="2"/>
          </a:xfrm>
          <a:prstGeom prst="line">
            <a:avLst/>
          </a:prstGeom>
          <a:ln w="50800">
            <a:solidFill>
              <a:srgbClr val="177A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55" name="Group 555"/>
          <p:cNvGrpSpPr/>
          <p:nvPr/>
        </p:nvGrpSpPr>
        <p:grpSpPr>
          <a:xfrm>
            <a:off x="349250" y="11879262"/>
            <a:ext cx="523875" cy="523876"/>
            <a:chOff x="0" y="0"/>
            <a:chExt cx="523875" cy="523875"/>
          </a:xfrm>
        </p:grpSpPr>
        <p:sp>
          <p:nvSpPr>
            <p:cNvPr id="546" name="Shape 546"/>
            <p:cNvSpPr/>
            <p:nvPr/>
          </p:nvSpPr>
          <p:spPr>
            <a:xfrm>
              <a:off x="144462" y="138112"/>
              <a:ext cx="204788" cy="20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209550" y="0"/>
              <a:ext cx="52388" cy="10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36550" y="41276"/>
              <a:ext cx="87314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20687" y="209550"/>
              <a:ext cx="103188" cy="5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336550" y="336551"/>
              <a:ext cx="87314" cy="8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09550" y="420687"/>
              <a:ext cx="52388" cy="10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1275" y="336551"/>
              <a:ext cx="88902" cy="8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209550"/>
              <a:ext cx="103188" cy="5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1275" y="41276"/>
              <a:ext cx="88902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565" name="Group 565"/>
          <p:cNvGrpSpPr/>
          <p:nvPr/>
        </p:nvGrpSpPr>
        <p:grpSpPr>
          <a:xfrm>
            <a:off x="7054850" y="11818937"/>
            <a:ext cx="635001" cy="635001"/>
            <a:chOff x="0" y="0"/>
            <a:chExt cx="635000" cy="635000"/>
          </a:xfrm>
        </p:grpSpPr>
        <p:sp>
          <p:nvSpPr>
            <p:cNvPr id="556" name="Shape 556"/>
            <p:cNvSpPr/>
            <p:nvPr/>
          </p:nvSpPr>
          <p:spPr>
            <a:xfrm>
              <a:off x="175106" y="167409"/>
              <a:ext cx="248228" cy="248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254000" y="0"/>
              <a:ext cx="63501" cy="12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7939" y="50032"/>
              <a:ext cx="105836" cy="10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09924" y="254000"/>
              <a:ext cx="125077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407939" y="407941"/>
              <a:ext cx="105836" cy="10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54000" y="509924"/>
              <a:ext cx="63501" cy="125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50030" y="407941"/>
              <a:ext cx="107760" cy="10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254000"/>
              <a:ext cx="125076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0030" y="50032"/>
              <a:ext cx="107760" cy="10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5219700" y="11747500"/>
            <a:ext cx="711201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190500" dist="889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1397086" y="13157200"/>
            <a:ext cx="6589728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1397086" y="14274800"/>
            <a:ext cx="6589728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1333500" y="13417550"/>
            <a:ext cx="5922074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Wi-Fi                       </a:t>
            </a:r>
            <a:r>
              <a:rPr sz="35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ONO6B75</a:t>
            </a:r>
          </a:p>
        </p:txBody>
      </p:sp>
      <p:sp>
        <p:nvSpPr>
          <p:cNvPr id="570" name="Shape 570"/>
          <p:cNvSpPr/>
          <p:nvPr/>
        </p:nvSpPr>
        <p:spPr>
          <a:xfrm rot="10800000">
            <a:off x="7464669" y="136144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DCDCD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574" name="Group 574"/>
          <p:cNvGrpSpPr/>
          <p:nvPr/>
        </p:nvGrpSpPr>
        <p:grpSpPr>
          <a:xfrm>
            <a:off x="394535" y="13541114"/>
            <a:ext cx="495301" cy="375712"/>
            <a:chOff x="0" y="0"/>
            <a:chExt cx="495300" cy="375710"/>
          </a:xfrm>
        </p:grpSpPr>
        <p:sp>
          <p:nvSpPr>
            <p:cNvPr id="571" name="Shape 571"/>
            <p:cNvSpPr/>
            <p:nvPr/>
          </p:nvSpPr>
          <p:spPr>
            <a:xfrm>
              <a:off x="0" y="-1"/>
              <a:ext cx="495301" cy="10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635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83102" y="141509"/>
              <a:ext cx="318173" cy="6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635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67947" y="277469"/>
              <a:ext cx="153248" cy="9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1F92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75" name="Shape 575"/>
          <p:cNvSpPr/>
          <p:nvPr/>
        </p:nvSpPr>
        <p:spPr>
          <a:xfrm rot="10800000">
            <a:off x="7557866" y="6289096"/>
            <a:ext cx="1397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409085" y="7018735"/>
            <a:ext cx="7716683" cy="3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76829" y="6134012"/>
            <a:ext cx="4200501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Potential dog names</a:t>
            </a:r>
          </a:p>
        </p:txBody>
      </p:sp>
      <p:sp>
        <p:nvSpPr>
          <p:cNvPr id="578" name="Shape 578"/>
          <p:cNvSpPr/>
          <p:nvPr/>
        </p:nvSpPr>
        <p:spPr>
          <a:xfrm>
            <a:off x="5507629" y="6134012"/>
            <a:ext cx="1765301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defRPr sz="3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9:30 AM</a:t>
            </a:r>
          </a:p>
        </p:txBody>
      </p:sp>
      <p:sp>
        <p:nvSpPr>
          <p:cNvPr id="579" name="Shape 579"/>
          <p:cNvSpPr/>
          <p:nvPr/>
        </p:nvSpPr>
        <p:spPr>
          <a:xfrm rot="10800000">
            <a:off x="7557866" y="7393996"/>
            <a:ext cx="1397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409085" y="8123635"/>
            <a:ext cx="7716683" cy="3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376829" y="7238912"/>
            <a:ext cx="3697022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To-do list for work</a:t>
            </a:r>
          </a:p>
        </p:txBody>
      </p:sp>
      <p:sp>
        <p:nvSpPr>
          <p:cNvPr id="582" name="Shape 582"/>
          <p:cNvSpPr/>
          <p:nvPr/>
        </p:nvSpPr>
        <p:spPr>
          <a:xfrm>
            <a:off x="5698129" y="7238912"/>
            <a:ext cx="1574801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defRPr sz="3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May 30</a:t>
            </a:r>
          </a:p>
        </p:txBody>
      </p:sp>
      <p:sp>
        <p:nvSpPr>
          <p:cNvPr id="583" name="Shape 583"/>
          <p:cNvSpPr/>
          <p:nvPr/>
        </p:nvSpPr>
        <p:spPr>
          <a:xfrm>
            <a:off x="409085" y="9228535"/>
            <a:ext cx="7716683" cy="3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76829" y="8343812"/>
            <a:ext cx="2592478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Band names</a:t>
            </a:r>
          </a:p>
        </p:txBody>
      </p:sp>
      <p:sp>
        <p:nvSpPr>
          <p:cNvPr id="585" name="Shape 585"/>
          <p:cNvSpPr/>
          <p:nvPr/>
        </p:nvSpPr>
        <p:spPr>
          <a:xfrm>
            <a:off x="5698129" y="8343812"/>
            <a:ext cx="1574801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defRPr sz="3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May 29</a:t>
            </a:r>
          </a:p>
        </p:txBody>
      </p:sp>
      <p:sp>
        <p:nvSpPr>
          <p:cNvPr id="586" name="Shape 586"/>
          <p:cNvSpPr/>
          <p:nvPr/>
        </p:nvSpPr>
        <p:spPr>
          <a:xfrm rot="10800000">
            <a:off x="7557866" y="8498896"/>
            <a:ext cx="139701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15"/>
          <p:cNvGrpSpPr/>
          <p:nvPr/>
        </p:nvGrpSpPr>
        <p:grpSpPr>
          <a:xfrm>
            <a:off x="-304801" y="381000"/>
            <a:ext cx="8585201" cy="4635500"/>
            <a:chOff x="0" y="0"/>
            <a:chExt cx="8585200" cy="4635500"/>
          </a:xfrm>
        </p:grpSpPr>
        <p:sp>
          <p:nvSpPr>
            <p:cNvPr id="588" name="Shape 588"/>
            <p:cNvSpPr/>
            <p:nvPr/>
          </p:nvSpPr>
          <p:spPr>
            <a:xfrm>
              <a:off x="304800" y="0"/>
              <a:ext cx="8128001" cy="4635500"/>
            </a:xfrm>
            <a:prstGeom prst="rect">
              <a:avLst/>
            </a:prstGeom>
            <a:solidFill>
              <a:srgbClr val="F1F1F1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638300" y="431800"/>
              <a:ext cx="5524500" cy="139700"/>
            </a:xfrm>
            <a:prstGeom prst="rect">
              <a:avLst/>
            </a:prstGeom>
            <a:solidFill>
              <a:srgbClr val="DEDEDE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2609815" y="318645"/>
              <a:ext cx="1" cy="389842"/>
            </a:xfrm>
            <a:prstGeom prst="line">
              <a:avLst/>
            </a:prstGeom>
            <a:noFill/>
            <a:ln w="635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53350" y="302183"/>
              <a:ext cx="607900" cy="386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1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100"/>
                <a:t>1:06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7213377" y="302183"/>
              <a:ext cx="711646" cy="386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1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100"/>
                <a:t>-5:03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0" y="839217"/>
              <a:ext cx="8420100" cy="683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4000">
                  <a:solidFill>
                    <a:srgbClr val="06060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060606"/>
                  </a:solidFill>
                </a:rPr>
                <a:t>Get Lucky (feat. Pharrell Willia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65100" y="1503578"/>
              <a:ext cx="8420100" cy="498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800">
                  <a:solidFill>
                    <a:srgbClr val="52525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525252"/>
                  </a:solidFill>
                </a:rPr>
                <a:t>Daft Punk - Random Access Memories</a:t>
              </a:r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1752600" y="2501900"/>
              <a:ext cx="800100" cy="469900"/>
              <a:chOff x="0" y="0"/>
              <a:chExt cx="800100" cy="469900"/>
            </a:xfrm>
          </p:grpSpPr>
          <p:sp>
            <p:nvSpPr>
              <p:cNvPr id="595" name="Shape 595"/>
              <p:cNvSpPr/>
              <p:nvPr/>
            </p:nvSpPr>
            <p:spPr>
              <a:xfrm rot="16200000">
                <a:off x="-19050" y="19050"/>
                <a:ext cx="469900" cy="431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 rot="16200000">
                <a:off x="349250" y="19050"/>
                <a:ext cx="469900" cy="431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 flipH="1">
              <a:off x="6223000" y="2501900"/>
              <a:ext cx="800100" cy="469900"/>
              <a:chOff x="0" y="0"/>
              <a:chExt cx="800100" cy="469900"/>
            </a:xfrm>
          </p:grpSpPr>
          <p:sp>
            <p:nvSpPr>
              <p:cNvPr id="598" name="Shape 598"/>
              <p:cNvSpPr/>
              <p:nvPr/>
            </p:nvSpPr>
            <p:spPr>
              <a:xfrm rot="16200000">
                <a:off x="-19050" y="19050"/>
                <a:ext cx="469900" cy="431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 rot="16200000">
                <a:off x="349250" y="19050"/>
                <a:ext cx="469900" cy="431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01" name="Shape 601"/>
            <p:cNvSpPr/>
            <p:nvPr/>
          </p:nvSpPr>
          <p:spPr>
            <a:xfrm>
              <a:off x="4152900" y="2451100"/>
              <a:ext cx="152400" cy="609600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470400" y="2451100"/>
              <a:ext cx="152400" cy="609600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406900" y="3568700"/>
              <a:ext cx="2705100" cy="88900"/>
            </a:xfrm>
            <a:prstGeom prst="roundRect">
              <a:avLst>
                <a:gd name="adj" fmla="val 50000"/>
              </a:avLst>
            </a:pr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638300" y="3568700"/>
              <a:ext cx="2857500" cy="88900"/>
            </a:xfrm>
            <a:prstGeom prst="roundRect">
              <a:avLst>
                <a:gd name="adj" fmla="val 50000"/>
              </a:avLst>
            </a:prstGeom>
            <a:solidFill>
              <a:srgbClr val="050505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03699" y="3390900"/>
              <a:ext cx="406402" cy="40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FEFEFE"/>
            </a:solidFill>
            <a:ln w="254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039812" y="3476629"/>
              <a:ext cx="228601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C3C3C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grpSp>
          <p:nvGrpSpPr>
            <p:cNvPr id="611" name="Group 611"/>
            <p:cNvGrpSpPr/>
            <p:nvPr/>
          </p:nvGrpSpPr>
          <p:grpSpPr>
            <a:xfrm>
              <a:off x="7353300" y="3435350"/>
              <a:ext cx="520701" cy="393700"/>
              <a:chOff x="0" y="0"/>
              <a:chExt cx="520700" cy="393699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0" y="42321"/>
                <a:ext cx="242928" cy="312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66" extrusionOk="0">
                    <a:moveTo>
                      <a:pt x="21600" y="1298"/>
                    </a:moveTo>
                    <a:cubicBezTo>
                      <a:pt x="21600" y="39"/>
                      <a:pt x="20483" y="-375"/>
                      <a:pt x="19116" y="371"/>
                    </a:cubicBezTo>
                    <a:lnTo>
                      <a:pt x="11121" y="4750"/>
                    </a:lnTo>
                    <a:cubicBezTo>
                      <a:pt x="9757" y="5494"/>
                      <a:pt x="8640" y="5954"/>
                      <a:pt x="8640" y="5768"/>
                    </a:cubicBezTo>
                    <a:cubicBezTo>
                      <a:pt x="8640" y="5585"/>
                      <a:pt x="7251" y="5434"/>
                      <a:pt x="5554" y="5434"/>
                    </a:cubicBezTo>
                    <a:lnTo>
                      <a:pt x="3086" y="5434"/>
                    </a:lnTo>
                    <a:cubicBezTo>
                      <a:pt x="1389" y="5434"/>
                      <a:pt x="0" y="6466"/>
                      <a:pt x="0" y="7723"/>
                    </a:cubicBezTo>
                    <a:lnTo>
                      <a:pt x="0" y="12756"/>
                    </a:lnTo>
                    <a:cubicBezTo>
                      <a:pt x="0" y="14013"/>
                      <a:pt x="1389" y="14590"/>
                      <a:pt x="3086" y="14590"/>
                    </a:cubicBezTo>
                    <a:lnTo>
                      <a:pt x="5554" y="14590"/>
                    </a:lnTo>
                    <a:cubicBezTo>
                      <a:pt x="7251" y="14590"/>
                      <a:pt x="8640" y="14761"/>
                      <a:pt x="8640" y="14697"/>
                    </a:cubicBezTo>
                    <a:cubicBezTo>
                      <a:pt x="8640" y="14628"/>
                      <a:pt x="9757" y="15299"/>
                      <a:pt x="11121" y="16045"/>
                    </a:cubicBezTo>
                    <a:lnTo>
                      <a:pt x="19116" y="20481"/>
                    </a:lnTo>
                    <a:cubicBezTo>
                      <a:pt x="20483" y="21225"/>
                      <a:pt x="21600" y="20868"/>
                      <a:pt x="21600" y="19607"/>
                    </a:cubicBezTo>
                    <a:lnTo>
                      <a:pt x="21600" y="1298"/>
                    </a:ln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3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299676" y="143700"/>
                <a:ext cx="50777" cy="104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14" y="10800"/>
                    </a:moveTo>
                    <a:cubicBezTo>
                      <a:pt x="6714" y="13249"/>
                      <a:pt x="3945" y="15287"/>
                      <a:pt x="0" y="16561"/>
                    </a:cubicBezTo>
                    <a:lnTo>
                      <a:pt x="10852" y="21600"/>
                    </a:lnTo>
                    <a:cubicBezTo>
                      <a:pt x="17372" y="19003"/>
                      <a:pt x="21600" y="15153"/>
                      <a:pt x="21600" y="10800"/>
                    </a:cubicBezTo>
                    <a:cubicBezTo>
                      <a:pt x="21600" y="6447"/>
                      <a:pt x="17372" y="2597"/>
                      <a:pt x="10852" y="0"/>
                    </a:cubicBezTo>
                    <a:lnTo>
                      <a:pt x="0" y="5053"/>
                    </a:lnTo>
                    <a:cubicBezTo>
                      <a:pt x="3945" y="6320"/>
                      <a:pt x="6714" y="8358"/>
                      <a:pt x="6714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3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360408" y="75787"/>
                <a:ext cx="79649" cy="249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2" y="10800"/>
                    </a:moveTo>
                    <a:cubicBezTo>
                      <a:pt x="12172" y="14250"/>
                      <a:pt x="7439" y="17334"/>
                      <a:pt x="0" y="19512"/>
                    </a:cubicBezTo>
                    <a:lnTo>
                      <a:pt x="6769" y="21600"/>
                    </a:lnTo>
                    <a:cubicBezTo>
                      <a:pt x="15858" y="18883"/>
                      <a:pt x="21600" y="15063"/>
                      <a:pt x="21600" y="10800"/>
                    </a:cubicBezTo>
                    <a:cubicBezTo>
                      <a:pt x="21600" y="6540"/>
                      <a:pt x="15858" y="2720"/>
                      <a:pt x="6769" y="0"/>
                    </a:cubicBezTo>
                    <a:lnTo>
                      <a:pt x="0" y="2088"/>
                    </a:lnTo>
                    <a:cubicBezTo>
                      <a:pt x="7439" y="4266"/>
                      <a:pt x="12172" y="7350"/>
                      <a:pt x="12172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3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412179" y="0"/>
                <a:ext cx="108522" cy="39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19" y="10802"/>
                    </a:moveTo>
                    <a:cubicBezTo>
                      <a:pt x="14719" y="14523"/>
                      <a:pt x="9056" y="17877"/>
                      <a:pt x="0" y="20278"/>
                    </a:cubicBezTo>
                    <a:lnTo>
                      <a:pt x="4941" y="21600"/>
                    </a:lnTo>
                    <a:cubicBezTo>
                      <a:pt x="15201" y="18860"/>
                      <a:pt x="21600" y="15037"/>
                      <a:pt x="21600" y="10800"/>
                    </a:cubicBezTo>
                    <a:cubicBezTo>
                      <a:pt x="21600" y="6563"/>
                      <a:pt x="15201" y="2742"/>
                      <a:pt x="4941" y="0"/>
                    </a:cubicBezTo>
                    <a:lnTo>
                      <a:pt x="0" y="1322"/>
                    </a:lnTo>
                    <a:cubicBezTo>
                      <a:pt x="9049" y="3726"/>
                      <a:pt x="14719" y="7083"/>
                      <a:pt x="14719" y="10802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3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618129" y="3979722"/>
              <a:ext cx="1146862" cy="473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26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08AA3"/>
                  </a:solidFill>
                </a:rPr>
                <a:t>Repeat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3843929" y="3979722"/>
              <a:ext cx="1067284" cy="473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26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08AA3"/>
                  </a:solidFill>
                </a:rPr>
                <a:t>Create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7057029" y="3979722"/>
              <a:ext cx="1111200" cy="473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26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08AA3"/>
                  </a:solidFill>
                </a:rPr>
                <a:t>Shuffle</a:t>
              </a:r>
            </a:p>
          </p:txBody>
        </p:sp>
      </p:grpSp>
      <p:sp>
        <p:nvSpPr>
          <p:cNvPr id="616" name="Shape 616"/>
          <p:cNvSpPr/>
          <p:nvPr/>
        </p:nvSpPr>
        <p:spPr>
          <a:xfrm>
            <a:off x="12700" y="6756400"/>
            <a:ext cx="8128000" cy="1016000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500" tIns="317500" rIns="317500" bIns="317500" anchor="ctr"/>
          <a:lstStyle>
            <a:lvl1pPr algn="l">
              <a:lnSpc>
                <a:spcPct val="120000"/>
              </a:lnSpc>
              <a:defRPr sz="29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44444"/>
                </a:solidFill>
              </a:rPr>
              <a:t>PHOTOS</a:t>
            </a:r>
          </a:p>
        </p:txBody>
      </p:sp>
      <p:sp>
        <p:nvSpPr>
          <p:cNvPr id="617" name="Shape 617"/>
          <p:cNvSpPr/>
          <p:nvPr/>
        </p:nvSpPr>
        <p:spPr>
          <a:xfrm>
            <a:off x="2400300" y="8513403"/>
            <a:ext cx="2488845" cy="1057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352</a:t>
            </a:r>
          </a:p>
        </p:txBody>
      </p:sp>
      <p:sp>
        <p:nvSpPr>
          <p:cNvPr id="618" name="Shape 618"/>
          <p:cNvSpPr/>
          <p:nvPr/>
        </p:nvSpPr>
        <p:spPr>
          <a:xfrm rot="10800000">
            <a:off x="7578969" y="89281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00300" y="10672403"/>
            <a:ext cx="3451327" cy="1057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My Photo Stream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</a:p>
        </p:txBody>
      </p:sp>
      <p:sp>
        <p:nvSpPr>
          <p:cNvPr id="620" name="Shape 620"/>
          <p:cNvSpPr/>
          <p:nvPr/>
        </p:nvSpPr>
        <p:spPr>
          <a:xfrm rot="10800000">
            <a:off x="7578969" y="110871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2400300" y="12882203"/>
            <a:ext cx="2328647" cy="1057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Panoramas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</a:p>
        </p:txBody>
      </p:sp>
      <p:sp>
        <p:nvSpPr>
          <p:cNvPr id="622" name="Shape 622"/>
          <p:cNvSpPr/>
          <p:nvPr/>
        </p:nvSpPr>
        <p:spPr>
          <a:xfrm rot="10800000">
            <a:off x="7578969" y="132969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23" name="do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0" y="7998133"/>
            <a:ext cx="1422400" cy="153105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4" name="dog 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666" y="8083550"/>
            <a:ext cx="1659468" cy="12446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5" name="dog 3.jpg"/>
          <p:cNvPicPr/>
          <p:nvPr/>
        </p:nvPicPr>
        <p:blipFill>
          <a:blip r:embed="rId4">
            <a:extLst/>
          </a:blip>
          <a:srcRect l="1036" t="1125" r="29535"/>
          <a:stretch>
            <a:fillRect/>
          </a:stretch>
        </p:blipFill>
        <p:spPr>
          <a:xfrm>
            <a:off x="266700" y="8153400"/>
            <a:ext cx="1803400" cy="171906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6" name="city.jpg"/>
          <p:cNvPicPr/>
          <p:nvPr/>
        </p:nvPicPr>
        <p:blipFill>
          <a:blip r:embed="rId5">
            <a:extLst/>
          </a:blip>
          <a:srcRect l="478" r="51674" b="28889"/>
          <a:stretch>
            <a:fillRect/>
          </a:stretch>
        </p:blipFill>
        <p:spPr>
          <a:xfrm>
            <a:off x="457200" y="10034650"/>
            <a:ext cx="1435100" cy="142075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7" name="city night.jpg"/>
          <p:cNvPicPr/>
          <p:nvPr/>
        </p:nvPicPr>
        <p:blipFill>
          <a:blip r:embed="rId6">
            <a:extLst/>
          </a:blip>
          <a:srcRect l="8093" t="6395" r="47584" b="26744"/>
          <a:stretch>
            <a:fillRect/>
          </a:stretch>
        </p:blipFill>
        <p:spPr>
          <a:xfrm>
            <a:off x="381000" y="10109200"/>
            <a:ext cx="1676400" cy="16764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8" name="house.jpg"/>
          <p:cNvPicPr/>
          <p:nvPr/>
        </p:nvPicPr>
        <p:blipFill>
          <a:blip r:embed="rId7">
            <a:extLst/>
          </a:blip>
          <a:srcRect l="18725" t="6207" r="16721" b="3448"/>
          <a:stretch>
            <a:fillRect/>
          </a:stretch>
        </p:blipFill>
        <p:spPr>
          <a:xfrm>
            <a:off x="266700" y="10210800"/>
            <a:ext cx="1892301" cy="18923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9" name="produc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8800" y="12280900"/>
            <a:ext cx="1337734" cy="10033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0" name="landscape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33144" y="12382500"/>
            <a:ext cx="1692721" cy="11303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1" name="bird.jpg"/>
          <p:cNvPicPr/>
          <p:nvPr/>
        </p:nvPicPr>
        <p:blipFill>
          <a:blip r:embed="rId10">
            <a:extLst/>
          </a:blip>
          <a:srcRect l="729" r="3649" b="361"/>
          <a:stretch>
            <a:fillRect/>
          </a:stretch>
        </p:blipFill>
        <p:spPr>
          <a:xfrm>
            <a:off x="266700" y="12484100"/>
            <a:ext cx="1892300" cy="18923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0" y="2425700"/>
            <a:ext cx="8140700" cy="571500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   F</a:t>
            </a:r>
          </a:p>
        </p:txBody>
      </p:sp>
      <p:sp>
        <p:nvSpPr>
          <p:cNvPr id="634" name="Shape 634"/>
          <p:cNvSpPr/>
          <p:nvPr/>
        </p:nvSpPr>
        <p:spPr>
          <a:xfrm>
            <a:off x="0" y="8978900"/>
            <a:ext cx="8140700" cy="571500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   G</a:t>
            </a:r>
          </a:p>
        </p:txBody>
      </p:sp>
      <p:sp>
        <p:nvSpPr>
          <p:cNvPr id="635" name="Shape 635"/>
          <p:cNvSpPr/>
          <p:nvPr/>
        </p:nvSpPr>
        <p:spPr>
          <a:xfrm>
            <a:off x="-12700" y="12700"/>
            <a:ext cx="8140700" cy="114300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All Contacts</a:t>
            </a:r>
          </a:p>
        </p:txBody>
      </p:sp>
      <p:grpSp>
        <p:nvGrpSpPr>
          <p:cNvPr id="638" name="Group 638"/>
          <p:cNvGrpSpPr/>
          <p:nvPr/>
        </p:nvGrpSpPr>
        <p:grpSpPr>
          <a:xfrm>
            <a:off x="7254261" y="406761"/>
            <a:ext cx="366503" cy="366503"/>
            <a:chOff x="0" y="0"/>
            <a:chExt cx="366502" cy="366502"/>
          </a:xfrm>
        </p:grpSpPr>
        <p:sp>
          <p:nvSpPr>
            <p:cNvPr id="636" name="Shape 636"/>
            <p:cNvSpPr/>
            <p:nvPr/>
          </p:nvSpPr>
          <p:spPr>
            <a:xfrm flipH="1">
              <a:off x="185774" y="0"/>
              <a:ext cx="1457" cy="366503"/>
            </a:xfrm>
            <a:prstGeom prst="line">
              <a:avLst/>
            </a:prstGeom>
            <a:noFill/>
            <a:ln w="762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flipV="1">
              <a:off x="0" y="182864"/>
              <a:ext cx="366503" cy="1456"/>
            </a:xfrm>
            <a:prstGeom prst="line">
              <a:avLst/>
            </a:prstGeom>
            <a:noFill/>
            <a:ln w="762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39" name="Shape 639"/>
          <p:cNvSpPr/>
          <p:nvPr/>
        </p:nvSpPr>
        <p:spPr>
          <a:xfrm>
            <a:off x="-12700" y="1155700"/>
            <a:ext cx="8140700" cy="114300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</p:spPr>
        <p:txBody>
          <a:bodyPr lIns="228600" tIns="228600" rIns="228600" bIns="22860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215900" y="1333500"/>
            <a:ext cx="7620000" cy="723900"/>
          </a:xfrm>
          <a:prstGeom prst="roundRect">
            <a:avLst>
              <a:gd name="adj" fmla="val 1772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l">
              <a:defRPr sz="29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C2C2C2"/>
                </a:solidFill>
              </a:rPr>
              <a:t>     Search</a:t>
            </a:r>
          </a:p>
        </p:txBody>
      </p:sp>
      <p:grpSp>
        <p:nvGrpSpPr>
          <p:cNvPr id="643" name="Group 643"/>
          <p:cNvGrpSpPr/>
          <p:nvPr/>
        </p:nvGrpSpPr>
        <p:grpSpPr>
          <a:xfrm>
            <a:off x="368299" y="1523999"/>
            <a:ext cx="330201" cy="317501"/>
            <a:chOff x="0" y="0"/>
            <a:chExt cx="330199" cy="317499"/>
          </a:xfrm>
        </p:grpSpPr>
        <p:sp>
          <p:nvSpPr>
            <p:cNvPr id="641" name="Shape 641"/>
            <p:cNvSpPr/>
            <p:nvPr/>
          </p:nvSpPr>
          <p:spPr>
            <a:xfrm>
              <a:off x="-1" y="-1"/>
              <a:ext cx="243550" cy="24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21753" y="207475"/>
              <a:ext cx="108447" cy="110025"/>
            </a:xfrm>
            <a:prstGeom prst="line">
              <a:avLst/>
            </a:pr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397373" y="33909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397373" y="44958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97373" y="56007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397373" y="67183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397373" y="78105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397373" y="106299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-18339" y="8953499"/>
            <a:ext cx="7715187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355600" y="3638550"/>
            <a:ext cx="3440964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Rachael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Falworth</a:t>
            </a:r>
          </a:p>
        </p:txBody>
      </p:sp>
      <p:sp>
        <p:nvSpPr>
          <p:cNvPr id="652" name="Shape 652"/>
          <p:cNvSpPr/>
          <p:nvPr/>
        </p:nvSpPr>
        <p:spPr>
          <a:xfrm>
            <a:off x="355600" y="4730750"/>
            <a:ext cx="2256968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Jose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Fargo</a:t>
            </a:r>
          </a:p>
        </p:txBody>
      </p:sp>
      <p:sp>
        <p:nvSpPr>
          <p:cNvPr id="653" name="Shape 653"/>
          <p:cNvSpPr/>
          <p:nvPr/>
        </p:nvSpPr>
        <p:spPr>
          <a:xfrm>
            <a:off x="355600" y="5848350"/>
            <a:ext cx="1992707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Jim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Ferris</a:t>
            </a:r>
          </a:p>
        </p:txBody>
      </p:sp>
      <p:sp>
        <p:nvSpPr>
          <p:cNvPr id="654" name="Shape 654"/>
          <p:cNvSpPr/>
          <p:nvPr/>
        </p:nvSpPr>
        <p:spPr>
          <a:xfrm>
            <a:off x="355600" y="6953250"/>
            <a:ext cx="260802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Kimmie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Fong</a:t>
            </a:r>
          </a:p>
        </p:txBody>
      </p:sp>
      <p:sp>
        <p:nvSpPr>
          <p:cNvPr id="655" name="Shape 655"/>
          <p:cNvSpPr/>
          <p:nvPr/>
        </p:nvSpPr>
        <p:spPr>
          <a:xfrm>
            <a:off x="355600" y="8070850"/>
            <a:ext cx="224056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Lynn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Foote</a:t>
            </a:r>
          </a:p>
        </p:txBody>
      </p:sp>
      <p:sp>
        <p:nvSpPr>
          <p:cNvPr id="656" name="Shape 656"/>
          <p:cNvSpPr/>
          <p:nvPr/>
        </p:nvSpPr>
        <p:spPr>
          <a:xfrm>
            <a:off x="7708900" y="2590800"/>
            <a:ext cx="444500" cy="11277600"/>
          </a:xfrm>
          <a:prstGeom prst="rect">
            <a:avLst/>
          </a:pr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4" name="Group 684"/>
          <p:cNvGrpSpPr/>
          <p:nvPr/>
        </p:nvGrpSpPr>
        <p:grpSpPr>
          <a:xfrm>
            <a:off x="7795728" y="3187700"/>
            <a:ext cx="279402" cy="9817099"/>
            <a:chOff x="0" y="0"/>
            <a:chExt cx="279400" cy="9817098"/>
          </a:xfrm>
        </p:grpSpPr>
        <p:sp>
          <p:nvSpPr>
            <p:cNvPr id="657" name="Shape 657"/>
            <p:cNvSpPr/>
            <p:nvPr/>
          </p:nvSpPr>
          <p:spPr>
            <a:xfrm>
              <a:off x="39109" y="0"/>
              <a:ext cx="201183" cy="459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A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33884" y="370789"/>
              <a:ext cx="211632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B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31344" y="723922"/>
              <a:ext cx="216713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C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31344" y="1059399"/>
              <a:ext cx="216713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D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44333" y="1465502"/>
              <a:ext cx="190735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E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49558" y="1818635"/>
              <a:ext cx="180286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F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120" y="2171768"/>
              <a:ext cx="227161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G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31344" y="2507245"/>
              <a:ext cx="216713" cy="459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H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94031" y="2860377"/>
              <a:ext cx="91339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I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57464" y="3213511"/>
              <a:ext cx="164473" cy="459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J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36566" y="3584300"/>
              <a:ext cx="206268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K</a:t>
              </a:r>
            </a:p>
          </p:txBody>
        </p:sp>
        <p:sp>
          <p:nvSpPr>
            <p:cNvPr id="668" name="Shape 668"/>
            <p:cNvSpPr/>
            <p:nvPr/>
          </p:nvSpPr>
          <p:spPr>
            <a:xfrm>
              <a:off x="52240" y="3972746"/>
              <a:ext cx="174921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L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7764" y="4325879"/>
              <a:ext cx="263872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M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31344" y="4696669"/>
              <a:ext cx="216713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N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25978" y="5049802"/>
              <a:ext cx="227445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O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39109" y="5402934"/>
              <a:ext cx="201183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P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25978" y="5756068"/>
              <a:ext cx="227445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Q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33884" y="6144514"/>
              <a:ext cx="211632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R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41791" y="6515303"/>
              <a:ext cx="195819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S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49558" y="6868438"/>
              <a:ext cx="180286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T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31344" y="7221569"/>
              <a:ext cx="216713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U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47015" y="7592360"/>
              <a:ext cx="185370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V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0" y="7963150"/>
              <a:ext cx="279401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W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41791" y="8333938"/>
              <a:ext cx="195819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X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41791" y="8651759"/>
              <a:ext cx="195819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Y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44333" y="8969577"/>
              <a:ext cx="190735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Z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54780" y="9358025"/>
              <a:ext cx="169841" cy="45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2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4797F9"/>
                  </a:solidFill>
                </a:rPr>
                <a:t>#</a:t>
              </a:r>
            </a:p>
          </p:txBody>
        </p:sp>
      </p:grpSp>
      <p:sp>
        <p:nvSpPr>
          <p:cNvPr id="685" name="Shape 685"/>
          <p:cNvSpPr/>
          <p:nvPr/>
        </p:nvSpPr>
        <p:spPr>
          <a:xfrm>
            <a:off x="355600" y="9747250"/>
            <a:ext cx="267279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Pete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Gardner</a:t>
            </a:r>
          </a:p>
        </p:txBody>
      </p:sp>
      <p:sp>
        <p:nvSpPr>
          <p:cNvPr id="686" name="Shape 686"/>
          <p:cNvSpPr/>
          <p:nvPr/>
        </p:nvSpPr>
        <p:spPr>
          <a:xfrm>
            <a:off x="355600" y="10864850"/>
            <a:ext cx="3528149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Monique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Gaspard</a:t>
            </a:r>
          </a:p>
        </p:txBody>
      </p:sp>
      <p:sp>
        <p:nvSpPr>
          <p:cNvPr id="687" name="Shape 687"/>
          <p:cNvSpPr/>
          <p:nvPr/>
        </p:nvSpPr>
        <p:spPr>
          <a:xfrm>
            <a:off x="397373" y="130429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355600" y="12160250"/>
            <a:ext cx="3065298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Noah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Greggory</a:t>
            </a:r>
          </a:p>
        </p:txBody>
      </p:sp>
      <p:sp>
        <p:nvSpPr>
          <p:cNvPr id="689" name="Shape 689"/>
          <p:cNvSpPr/>
          <p:nvPr/>
        </p:nvSpPr>
        <p:spPr>
          <a:xfrm>
            <a:off x="355600" y="13277850"/>
            <a:ext cx="2440915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Greene</a:t>
            </a:r>
          </a:p>
        </p:txBody>
      </p:sp>
      <p:sp>
        <p:nvSpPr>
          <p:cNvPr id="690" name="Shape 690"/>
          <p:cNvSpPr/>
          <p:nvPr/>
        </p:nvSpPr>
        <p:spPr>
          <a:xfrm>
            <a:off x="397373" y="11912600"/>
            <a:ext cx="72994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-12700" y="1371600"/>
            <a:ext cx="8140700" cy="3225800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695" name="Group 695"/>
          <p:cNvGrpSpPr/>
          <p:nvPr/>
        </p:nvGrpSpPr>
        <p:grpSpPr>
          <a:xfrm>
            <a:off x="-12700" y="12700"/>
            <a:ext cx="8140700" cy="1117600"/>
            <a:chOff x="0" y="0"/>
            <a:chExt cx="8140700" cy="1117600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8140700" cy="1117600"/>
            </a:xfrm>
            <a:prstGeom prst="rect">
              <a:avLst/>
            </a:prstGeom>
            <a:solidFill>
              <a:srgbClr val="F7F7F7"/>
            </a:solidFill>
            <a:ln w="381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Settings       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Maps  </a:t>
              </a:r>
            </a:p>
          </p:txBody>
        </p:sp>
        <p:sp>
          <p:nvSpPr>
            <p:cNvPr id="694" name="Shape 694"/>
            <p:cNvSpPr/>
            <p:nvPr/>
          </p:nvSpPr>
          <p:spPr>
            <a:xfrm>
              <a:off x="315446" y="345497"/>
              <a:ext cx="222741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762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696" name="Shape 696"/>
          <p:cNvSpPr/>
          <p:nvPr/>
        </p:nvSpPr>
        <p:spPr>
          <a:xfrm>
            <a:off x="342900" y="2603412"/>
            <a:ext cx="1487909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In Miles</a:t>
            </a:r>
          </a:p>
        </p:txBody>
      </p:sp>
      <p:sp>
        <p:nvSpPr>
          <p:cNvPr id="697" name="Shape 697"/>
          <p:cNvSpPr/>
          <p:nvPr/>
        </p:nvSpPr>
        <p:spPr>
          <a:xfrm>
            <a:off x="355600" y="3708312"/>
            <a:ext cx="249575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In Kilometers</a:t>
            </a:r>
          </a:p>
        </p:txBody>
      </p:sp>
      <p:sp>
        <p:nvSpPr>
          <p:cNvPr id="698" name="Shape 698"/>
          <p:cNvSpPr/>
          <p:nvPr/>
        </p:nvSpPr>
        <p:spPr>
          <a:xfrm>
            <a:off x="7406481" y="2777529"/>
            <a:ext cx="267445" cy="234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16407" y="3431192"/>
            <a:ext cx="8108968" cy="9195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-12700" y="6477000"/>
            <a:ext cx="8140700" cy="445770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Reply with Message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Forwarding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Waiting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Show My Caller ID</a:t>
            </a:r>
          </a:p>
        </p:txBody>
      </p:sp>
      <p:sp>
        <p:nvSpPr>
          <p:cNvPr id="701" name="Shape 701"/>
          <p:cNvSpPr/>
          <p:nvPr/>
        </p:nvSpPr>
        <p:spPr>
          <a:xfrm flipV="1">
            <a:off x="346574" y="7607299"/>
            <a:ext cx="775881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 flipV="1">
            <a:off x="346574" y="8724899"/>
            <a:ext cx="775881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 flipV="1">
            <a:off x="346574" y="9817099"/>
            <a:ext cx="775881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4" name="Shape 704"/>
          <p:cNvSpPr/>
          <p:nvPr/>
        </p:nvSpPr>
        <p:spPr>
          <a:xfrm rot="10800000">
            <a:off x="7559919" y="10261600"/>
            <a:ext cx="1397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5" name="Shape 705"/>
          <p:cNvSpPr/>
          <p:nvPr/>
        </p:nvSpPr>
        <p:spPr>
          <a:xfrm rot="10800000">
            <a:off x="7559919" y="9156700"/>
            <a:ext cx="1397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6" name="Shape 706"/>
          <p:cNvSpPr/>
          <p:nvPr/>
        </p:nvSpPr>
        <p:spPr>
          <a:xfrm rot="10800000">
            <a:off x="7559919" y="8051800"/>
            <a:ext cx="1397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7" name="Shape 707"/>
          <p:cNvSpPr/>
          <p:nvPr/>
        </p:nvSpPr>
        <p:spPr>
          <a:xfrm rot="10800000">
            <a:off x="7559919" y="6946900"/>
            <a:ext cx="1397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-12700" y="5448300"/>
            <a:ext cx="8140700" cy="1041400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CALLS</a:t>
            </a:r>
          </a:p>
        </p:txBody>
      </p:sp>
      <p:sp>
        <p:nvSpPr>
          <p:cNvPr id="709" name="Shape 709"/>
          <p:cNvSpPr/>
          <p:nvPr/>
        </p:nvSpPr>
        <p:spPr>
          <a:xfrm>
            <a:off x="-12700" y="1371600"/>
            <a:ext cx="8140700" cy="1041400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Distances</a:t>
            </a:r>
          </a:p>
        </p:txBody>
      </p:sp>
      <p:sp>
        <p:nvSpPr>
          <p:cNvPr id="710" name="Shape 710"/>
          <p:cNvSpPr/>
          <p:nvPr/>
        </p:nvSpPr>
        <p:spPr>
          <a:xfrm>
            <a:off x="-12700" y="10947400"/>
            <a:ext cx="8140700" cy="1117600"/>
          </a:xfrm>
          <a:prstGeom prst="rect">
            <a:avLst/>
          </a:prstGeom>
          <a:solidFill>
            <a:srgbClr val="D9D9D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   Blocked</a:t>
            </a:r>
          </a:p>
        </p:txBody>
      </p:sp>
      <p:sp>
        <p:nvSpPr>
          <p:cNvPr id="711" name="Shape 711"/>
          <p:cNvSpPr/>
          <p:nvPr/>
        </p:nvSpPr>
        <p:spPr>
          <a:xfrm rot="10800000">
            <a:off x="7559919" y="11379200"/>
            <a:ext cx="139701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-12700" y="12941300"/>
            <a:ext cx="8140700" cy="111760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   Change Voicemail Password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-12700" y="533400"/>
            <a:ext cx="8140700" cy="1117600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656833" y="799617"/>
            <a:ext cx="1936294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EA0FA"/>
                </a:solidFill>
              </a:rPr>
              <a:t>Inbox (11)</a:t>
            </a:r>
          </a:p>
        </p:txBody>
      </p:sp>
      <p:sp>
        <p:nvSpPr>
          <p:cNvPr id="716" name="Shape 716"/>
          <p:cNvSpPr/>
          <p:nvPr/>
        </p:nvSpPr>
        <p:spPr>
          <a:xfrm>
            <a:off x="264646" y="8661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31" name="Group 731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717" name="Shape 717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732" name="Shape 732"/>
          <p:cNvSpPr/>
          <p:nvPr/>
        </p:nvSpPr>
        <p:spPr>
          <a:xfrm>
            <a:off x="3046877" y="762000"/>
            <a:ext cx="172821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3500"/>
              <a:t>10 of 58</a:t>
            </a:r>
          </a:p>
        </p:txBody>
      </p:sp>
      <p:sp>
        <p:nvSpPr>
          <p:cNvPr id="733" name="Shape 733"/>
          <p:cNvSpPr/>
          <p:nvPr/>
        </p:nvSpPr>
        <p:spPr>
          <a:xfrm rot="5400000">
            <a:off x="6297146" y="8661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4" name="Shape 734"/>
          <p:cNvSpPr/>
          <p:nvPr/>
        </p:nvSpPr>
        <p:spPr>
          <a:xfrm rot="16200000">
            <a:off x="7160746" y="8661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5" name="Shape 735"/>
          <p:cNvSpPr/>
          <p:nvPr/>
        </p:nvSpPr>
        <p:spPr>
          <a:xfrm flipV="1">
            <a:off x="431800" y="2983826"/>
            <a:ext cx="7736940" cy="675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6" name="Shape 736"/>
          <p:cNvSpPr/>
          <p:nvPr/>
        </p:nvSpPr>
        <p:spPr>
          <a:xfrm flipV="1">
            <a:off x="431800" y="4380826"/>
            <a:ext cx="7736940" cy="675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0" y="13296900"/>
            <a:ext cx="8140700" cy="1117600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Shape 738"/>
          <p:cNvSpPr/>
          <p:nvPr/>
        </p:nvSpPr>
        <p:spPr>
          <a:xfrm flipH="1">
            <a:off x="261932" y="13644573"/>
            <a:ext cx="622301" cy="52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9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093912" y="13668375"/>
            <a:ext cx="482601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742" name="Group 742"/>
          <p:cNvGrpSpPr/>
          <p:nvPr/>
        </p:nvGrpSpPr>
        <p:grpSpPr>
          <a:xfrm>
            <a:off x="3833812" y="13535025"/>
            <a:ext cx="419101" cy="647701"/>
            <a:chOff x="0" y="0"/>
            <a:chExt cx="419100" cy="647700"/>
          </a:xfrm>
        </p:grpSpPr>
        <p:sp>
          <p:nvSpPr>
            <p:cNvPr id="740" name="Shape 740"/>
            <p:cNvSpPr/>
            <p:nvPr/>
          </p:nvSpPr>
          <p:spPr>
            <a:xfrm>
              <a:off x="152829" y="0"/>
              <a:ext cx="99262" cy="71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0" y="107611"/>
              <a:ext cx="419100" cy="54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743" name="Shape 743"/>
          <p:cNvSpPr/>
          <p:nvPr/>
        </p:nvSpPr>
        <p:spPr>
          <a:xfrm flipH="1">
            <a:off x="5372100" y="13635037"/>
            <a:ext cx="636588" cy="37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363437" y="1770457"/>
            <a:ext cx="1380085" cy="49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solidFill>
                  <a:srgbClr val="5EA0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EA0FA"/>
                </a:solidFill>
              </a:rPr>
              <a:t>Maria G</a:t>
            </a:r>
          </a:p>
        </p:txBody>
      </p:sp>
      <p:sp>
        <p:nvSpPr>
          <p:cNvPr id="745" name="Shape 745"/>
          <p:cNvSpPr/>
          <p:nvPr/>
        </p:nvSpPr>
        <p:spPr>
          <a:xfrm>
            <a:off x="367541" y="2226944"/>
            <a:ext cx="2794318" cy="448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 Maria G</a:t>
            </a:r>
            <a:r>
              <a:rPr sz="25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5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more...</a:t>
            </a:r>
          </a:p>
        </p:txBody>
      </p:sp>
      <p:sp>
        <p:nvSpPr>
          <p:cNvPr id="746" name="Shape 746"/>
          <p:cNvSpPr/>
          <p:nvPr/>
        </p:nvSpPr>
        <p:spPr>
          <a:xfrm>
            <a:off x="367541" y="3103957"/>
            <a:ext cx="4509364" cy="49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800">
                <a:solidFill>
                  <a:srgbClr val="44444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Out of the office next week</a:t>
            </a:r>
          </a:p>
        </p:txBody>
      </p:sp>
      <p:sp>
        <p:nvSpPr>
          <p:cNvPr id="747" name="Shape 747"/>
          <p:cNvSpPr/>
          <p:nvPr/>
        </p:nvSpPr>
        <p:spPr>
          <a:xfrm>
            <a:off x="367541" y="3642817"/>
            <a:ext cx="3511500" cy="43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4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44444"/>
                </a:solidFill>
              </a:rPr>
              <a:t>May 31, 2013 at 8:50 AM</a:t>
            </a:r>
          </a:p>
        </p:txBody>
      </p:sp>
      <p:sp>
        <p:nvSpPr>
          <p:cNvPr id="748" name="Shape 748"/>
          <p:cNvSpPr/>
          <p:nvPr/>
        </p:nvSpPr>
        <p:spPr>
          <a:xfrm>
            <a:off x="354841" y="4526357"/>
            <a:ext cx="7255308" cy="92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Well, I’m finally going to Italy. Can you believe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it? It’s been a dream of mine since high school.</a:t>
            </a:r>
          </a:p>
        </p:txBody>
      </p:sp>
      <p:sp>
        <p:nvSpPr>
          <p:cNvPr id="749" name="Shape 749"/>
          <p:cNvSpPr/>
          <p:nvPr/>
        </p:nvSpPr>
        <p:spPr>
          <a:xfrm>
            <a:off x="354841" y="5948757"/>
            <a:ext cx="2921255" cy="49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Sent from my iPad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7211692" y="13561566"/>
            <a:ext cx="534242" cy="558604"/>
            <a:chOff x="0" y="0"/>
            <a:chExt cx="534241" cy="558603"/>
          </a:xfrm>
        </p:grpSpPr>
        <p:sp>
          <p:nvSpPr>
            <p:cNvPr id="750" name="Shape 750"/>
            <p:cNvSpPr/>
            <p:nvPr/>
          </p:nvSpPr>
          <p:spPr>
            <a:xfrm>
              <a:off x="0" y="78382"/>
              <a:ext cx="455322" cy="48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2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746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91589" y="30286"/>
              <a:ext cx="314400" cy="31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60" y="0"/>
                  </a:moveTo>
                  <a:lnTo>
                    <a:pt x="1739" y="17810"/>
                  </a:lnTo>
                  <a:lnTo>
                    <a:pt x="0" y="21600"/>
                  </a:lnTo>
                  <a:lnTo>
                    <a:pt x="3613" y="20362"/>
                  </a:lnTo>
                  <a:lnTo>
                    <a:pt x="21600" y="2094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90212" y="0"/>
              <a:ext cx="44030" cy="42863"/>
            </a:xfrm>
            <a:prstGeom prst="line">
              <a:avLst/>
            </a:pr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54" name="Shape 754"/>
          <p:cNvSpPr/>
          <p:nvPr/>
        </p:nvSpPr>
        <p:spPr>
          <a:xfrm>
            <a:off x="0" y="8305800"/>
            <a:ext cx="8140700" cy="2451100"/>
          </a:xfrm>
          <a:prstGeom prst="rect">
            <a:avLst/>
          </a:prstGeom>
          <a:solidFill>
            <a:srgbClr val="E5E5E5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-12700" y="7226300"/>
            <a:ext cx="8140700" cy="111760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          Mailboxes                 </a:t>
            </a:r>
            <a:r>
              <a:rPr sz="3400">
                <a:solidFill>
                  <a:srgbClr val="3D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</a:t>
            </a:r>
          </a:p>
        </p:txBody>
      </p:sp>
      <p:grpSp>
        <p:nvGrpSpPr>
          <p:cNvPr id="767" name="Group 767"/>
          <p:cNvGrpSpPr/>
          <p:nvPr/>
        </p:nvGrpSpPr>
        <p:grpSpPr>
          <a:xfrm>
            <a:off x="3677821" y="8798398"/>
            <a:ext cx="654329" cy="654515"/>
            <a:chOff x="0" y="0"/>
            <a:chExt cx="654328" cy="654513"/>
          </a:xfrm>
        </p:grpSpPr>
        <p:sp>
          <p:nvSpPr>
            <p:cNvPr id="756" name="Shape 756"/>
            <p:cNvSpPr/>
            <p:nvPr/>
          </p:nvSpPr>
          <p:spPr>
            <a:xfrm flipH="1">
              <a:off x="126994" y="485301"/>
              <a:ext cx="94085" cy="123813"/>
            </a:xfrm>
            <a:prstGeom prst="line">
              <a:avLst/>
            </a:prstGeom>
            <a:noFill/>
            <a:ln w="38100" cap="flat">
              <a:solidFill>
                <a:srgbClr val="DADAD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 flipH="1">
              <a:off x="19760" y="412949"/>
              <a:ext cx="141122" cy="65317"/>
            </a:xfrm>
            <a:prstGeom prst="line">
              <a:avLst/>
            </a:prstGeom>
            <a:noFill/>
            <a:ln w="38100" cap="flat">
              <a:solidFill>
                <a:srgbClr val="CECFD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 flipH="1" flipV="1">
              <a:off x="0" y="314087"/>
              <a:ext cx="155241" cy="9041"/>
            </a:xfrm>
            <a:prstGeom prst="line">
              <a:avLst/>
            </a:prstGeom>
            <a:noFill/>
            <a:ln w="38100" cap="flat">
              <a:solidFill>
                <a:srgbClr val="C8C9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 flipH="1" flipV="1">
              <a:off x="64897" y="146771"/>
              <a:ext cx="127047" cy="89672"/>
            </a:xfrm>
            <a:prstGeom prst="line">
              <a:avLst/>
            </a:prstGeom>
            <a:noFill/>
            <a:ln w="38100" cap="flat">
              <a:solidFill>
                <a:srgbClr val="B8BBB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 flipH="1" flipV="1">
              <a:off x="199148" y="33089"/>
              <a:ext cx="69305" cy="139207"/>
            </a:xfrm>
            <a:prstGeom prst="line">
              <a:avLst/>
            </a:prstGeom>
            <a:noFill/>
            <a:ln w="38100" cap="flat">
              <a:solidFill>
                <a:srgbClr val="AEB1B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 flipV="1">
              <a:off x="365061" y="-1"/>
              <a:ext cx="16880" cy="154586"/>
            </a:xfrm>
            <a:prstGeom prst="line">
              <a:avLst/>
            </a:prstGeom>
            <a:noFill/>
            <a:ln w="38100" cap="flat">
              <a:solidFill>
                <a:srgbClr val="A2A6A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 flipV="1">
              <a:off x="437945" y="81128"/>
              <a:ext cx="99712" cy="119328"/>
            </a:xfrm>
            <a:prstGeom prst="line">
              <a:avLst/>
            </a:prstGeom>
            <a:noFill/>
            <a:ln w="38100" cap="flat">
              <a:solidFill>
                <a:srgbClr val="989E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491408" y="214541"/>
              <a:ext cx="145186" cy="55702"/>
            </a:xfrm>
            <a:prstGeom prst="line">
              <a:avLst/>
            </a:prstGeom>
            <a:noFill/>
            <a:ln w="38100" cap="flat">
              <a:solidFill>
                <a:srgbClr val="898F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99074" y="377686"/>
              <a:ext cx="155255" cy="8812"/>
            </a:xfrm>
            <a:prstGeom prst="line">
              <a:avLst/>
            </a:prstGeom>
            <a:noFill/>
            <a:ln w="38100" cap="flat">
              <a:solidFill>
                <a:srgbClr val="8C92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74531" y="452341"/>
              <a:ext cx="128139" cy="88103"/>
            </a:xfrm>
            <a:prstGeom prst="line">
              <a:avLst/>
            </a:prstGeom>
            <a:noFill/>
            <a:ln w="38100" cap="flat">
              <a:solidFill>
                <a:srgbClr val="73788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401592" y="516071"/>
              <a:ext cx="70818" cy="138443"/>
            </a:xfrm>
            <a:prstGeom prst="line">
              <a:avLst/>
            </a:prstGeom>
            <a:noFill/>
            <a:ln w="38100" cap="flat">
              <a:solidFill>
                <a:srgbClr val="69707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68" name="Shape 768"/>
          <p:cNvSpPr/>
          <p:nvPr/>
        </p:nvSpPr>
        <p:spPr>
          <a:xfrm>
            <a:off x="357981" y="12255500"/>
            <a:ext cx="406401" cy="393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478F8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 flipV="1">
            <a:off x="1177332" y="11874499"/>
            <a:ext cx="695131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1142999" y="10998200"/>
            <a:ext cx="616658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Inbox                                    </a:t>
            </a:r>
            <a:r>
              <a:rPr sz="37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r>
          </a:p>
        </p:txBody>
      </p:sp>
      <p:sp>
        <p:nvSpPr>
          <p:cNvPr id="771" name="Shape 771"/>
          <p:cNvSpPr/>
          <p:nvPr/>
        </p:nvSpPr>
        <p:spPr>
          <a:xfrm rot="10800000">
            <a:off x="7591669" y="112141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143000" y="12128500"/>
            <a:ext cx="534003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7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232323"/>
                </a:solidFill>
              </a:rPr>
              <a:t>VIP                                   </a:t>
            </a:r>
          </a:p>
        </p:txBody>
      </p:sp>
      <p:sp>
        <p:nvSpPr>
          <p:cNvPr id="773" name="Shape 773"/>
          <p:cNvSpPr/>
          <p:nvPr/>
        </p:nvSpPr>
        <p:spPr>
          <a:xfrm rot="10800000">
            <a:off x="7591669" y="12344400"/>
            <a:ext cx="12700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76" name="Group 776"/>
          <p:cNvGrpSpPr/>
          <p:nvPr/>
        </p:nvGrpSpPr>
        <p:grpSpPr>
          <a:xfrm>
            <a:off x="309562" y="11056937"/>
            <a:ext cx="546101" cy="495301"/>
            <a:chOff x="0" y="0"/>
            <a:chExt cx="546099" cy="495299"/>
          </a:xfrm>
        </p:grpSpPr>
        <p:sp>
          <p:nvSpPr>
            <p:cNvPr id="774" name="Shape 774"/>
            <p:cNvSpPr/>
            <p:nvPr/>
          </p:nvSpPr>
          <p:spPr>
            <a:xfrm>
              <a:off x="126850" y="0"/>
              <a:ext cx="273050" cy="30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5400" y="0"/>
                  </a:lnTo>
                  <a:lnTo>
                    <a:pt x="5400" y="12000"/>
                  </a:lnTo>
                  <a:lnTo>
                    <a:pt x="0" y="12000"/>
                  </a:lnTo>
                  <a:lnTo>
                    <a:pt x="10800" y="21600"/>
                  </a:lnTo>
                  <a:lnTo>
                    <a:pt x="21600" y="12000"/>
                  </a:lnTo>
                  <a:lnTo>
                    <a:pt x="16200" y="120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0" y="123293"/>
              <a:ext cx="546100" cy="372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0"/>
                  </a:moveTo>
                  <a:lnTo>
                    <a:pt x="16200" y="0"/>
                  </a:lnTo>
                  <a:lnTo>
                    <a:pt x="16200" y="1964"/>
                  </a:lnTo>
                  <a:lnTo>
                    <a:pt x="17550" y="1964"/>
                  </a:lnTo>
                  <a:lnTo>
                    <a:pt x="17828" y="1964"/>
                  </a:lnTo>
                  <a:lnTo>
                    <a:pt x="19557" y="7855"/>
                  </a:lnTo>
                  <a:lnTo>
                    <a:pt x="14850" y="7855"/>
                  </a:lnTo>
                  <a:cubicBezTo>
                    <a:pt x="14850" y="11108"/>
                    <a:pt x="15461" y="13445"/>
                    <a:pt x="10800" y="13745"/>
                  </a:cubicBezTo>
                  <a:cubicBezTo>
                    <a:pt x="6222" y="14041"/>
                    <a:pt x="6750" y="11108"/>
                    <a:pt x="6750" y="7855"/>
                  </a:cubicBezTo>
                  <a:lnTo>
                    <a:pt x="2044" y="7855"/>
                  </a:lnTo>
                  <a:lnTo>
                    <a:pt x="3772" y="1964"/>
                  </a:lnTo>
                  <a:lnTo>
                    <a:pt x="5400" y="1964"/>
                  </a:lnTo>
                  <a:lnTo>
                    <a:pt x="5400" y="0"/>
                  </a:lnTo>
                  <a:lnTo>
                    <a:pt x="2881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818"/>
                  </a:lnTo>
                  <a:lnTo>
                    <a:pt x="1872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-50800" y="8940800"/>
            <a:ext cx="8178800" cy="5499100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-12700" y="0"/>
            <a:ext cx="8140700" cy="2349500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New Message         </a:t>
            </a: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Cancel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4797F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John Appleseed</a:t>
            </a:r>
          </a:p>
        </p:txBody>
      </p:sp>
      <p:sp>
        <p:nvSpPr>
          <p:cNvPr id="780" name="Shape 780"/>
          <p:cNvSpPr/>
          <p:nvPr/>
        </p:nvSpPr>
        <p:spPr>
          <a:xfrm>
            <a:off x="-12700" y="7239000"/>
            <a:ext cx="8140700" cy="1701800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228600" tIns="228600" rIns="228600" bIns="228600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86" name="Group 786"/>
          <p:cNvGrpSpPr/>
          <p:nvPr/>
        </p:nvGrpSpPr>
        <p:grpSpPr>
          <a:xfrm>
            <a:off x="259419" y="8184864"/>
            <a:ext cx="596901" cy="444501"/>
            <a:chOff x="0" y="0"/>
            <a:chExt cx="596900" cy="444500"/>
          </a:xfrm>
        </p:grpSpPr>
        <p:sp>
          <p:nvSpPr>
            <p:cNvPr id="781" name="Shape 781"/>
            <p:cNvSpPr/>
            <p:nvPr/>
          </p:nvSpPr>
          <p:spPr>
            <a:xfrm>
              <a:off x="0" y="0"/>
              <a:ext cx="596901" cy="44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8500" y="25191"/>
              <a:ext cx="46054" cy="1"/>
            </a:xfrm>
            <a:prstGeom prst="line">
              <a:avLst/>
            </a:prstGeom>
            <a:noFill/>
            <a:ln w="25400" cap="flat">
              <a:solidFill>
                <a:srgbClr val="8E8E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50297" y="103871"/>
              <a:ext cx="48868" cy="4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57092" y="103871"/>
              <a:ext cx="283432" cy="286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186412" y="133510"/>
              <a:ext cx="224792" cy="227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87" name="Shape 787"/>
          <p:cNvSpPr/>
          <p:nvPr/>
        </p:nvSpPr>
        <p:spPr>
          <a:xfrm>
            <a:off x="1168400" y="7467600"/>
            <a:ext cx="5499100" cy="1270000"/>
          </a:xfrm>
          <a:prstGeom prst="roundRect">
            <a:avLst>
              <a:gd name="adj" fmla="val 11301"/>
            </a:avLst>
          </a:prstGeom>
          <a:solidFill>
            <a:srgbClr val="FBFBFB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/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Subject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31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Dinner tonight?</a:t>
            </a:r>
          </a:p>
        </p:txBody>
      </p:sp>
      <p:sp>
        <p:nvSpPr>
          <p:cNvPr id="788" name="Shape 788"/>
          <p:cNvSpPr/>
          <p:nvPr/>
        </p:nvSpPr>
        <p:spPr>
          <a:xfrm flipV="1">
            <a:off x="1362573" y="8127999"/>
            <a:ext cx="50441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6870700" y="8102472"/>
            <a:ext cx="1126363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5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AAAAAA"/>
                </a:solidFill>
              </a:rPr>
              <a:t>Send</a:t>
            </a:r>
          </a:p>
        </p:txBody>
      </p:sp>
      <p:sp>
        <p:nvSpPr>
          <p:cNvPr id="790" name="Shape 790"/>
          <p:cNvSpPr/>
          <p:nvPr/>
        </p:nvSpPr>
        <p:spPr>
          <a:xfrm>
            <a:off x="101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791" name="Shape 791"/>
          <p:cNvSpPr/>
          <p:nvPr/>
        </p:nvSpPr>
        <p:spPr>
          <a:xfrm>
            <a:off x="9144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792" name="Shape 792"/>
          <p:cNvSpPr/>
          <p:nvPr/>
        </p:nvSpPr>
        <p:spPr>
          <a:xfrm>
            <a:off x="17272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793" name="Shape 793"/>
          <p:cNvSpPr/>
          <p:nvPr/>
        </p:nvSpPr>
        <p:spPr>
          <a:xfrm>
            <a:off x="25400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794" name="Shape 794"/>
          <p:cNvSpPr/>
          <p:nvPr/>
        </p:nvSpPr>
        <p:spPr>
          <a:xfrm>
            <a:off x="3352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795" name="Shape 795"/>
          <p:cNvSpPr/>
          <p:nvPr/>
        </p:nvSpPr>
        <p:spPr>
          <a:xfrm>
            <a:off x="41529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796" name="Shape 796"/>
          <p:cNvSpPr/>
          <p:nvPr/>
        </p:nvSpPr>
        <p:spPr>
          <a:xfrm>
            <a:off x="4965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797" name="Shape 797"/>
          <p:cNvSpPr/>
          <p:nvPr/>
        </p:nvSpPr>
        <p:spPr>
          <a:xfrm>
            <a:off x="5765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798" name="Shape 798"/>
          <p:cNvSpPr/>
          <p:nvPr/>
        </p:nvSpPr>
        <p:spPr>
          <a:xfrm>
            <a:off x="6578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799" name="Shape 799"/>
          <p:cNvSpPr/>
          <p:nvPr/>
        </p:nvSpPr>
        <p:spPr>
          <a:xfrm>
            <a:off x="7378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800" name="Shape 800"/>
          <p:cNvSpPr/>
          <p:nvPr/>
        </p:nvSpPr>
        <p:spPr>
          <a:xfrm>
            <a:off x="495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801" name="Shape 801"/>
          <p:cNvSpPr/>
          <p:nvPr/>
        </p:nvSpPr>
        <p:spPr>
          <a:xfrm>
            <a:off x="13081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802" name="Shape 802"/>
          <p:cNvSpPr/>
          <p:nvPr/>
        </p:nvSpPr>
        <p:spPr>
          <a:xfrm>
            <a:off x="21209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803" name="Shape 803"/>
          <p:cNvSpPr/>
          <p:nvPr/>
        </p:nvSpPr>
        <p:spPr>
          <a:xfrm>
            <a:off x="29337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804" name="Shape 804"/>
          <p:cNvSpPr/>
          <p:nvPr/>
        </p:nvSpPr>
        <p:spPr>
          <a:xfrm>
            <a:off x="3746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805" name="Shape 805"/>
          <p:cNvSpPr/>
          <p:nvPr/>
        </p:nvSpPr>
        <p:spPr>
          <a:xfrm>
            <a:off x="45466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806" name="Shape 806"/>
          <p:cNvSpPr/>
          <p:nvPr/>
        </p:nvSpPr>
        <p:spPr>
          <a:xfrm>
            <a:off x="53594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807" name="Shape 807"/>
          <p:cNvSpPr/>
          <p:nvPr/>
        </p:nvSpPr>
        <p:spPr>
          <a:xfrm>
            <a:off x="6159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808" name="Shape 808"/>
          <p:cNvSpPr/>
          <p:nvPr/>
        </p:nvSpPr>
        <p:spPr>
          <a:xfrm>
            <a:off x="6972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809" name="Shape 809"/>
          <p:cNvSpPr/>
          <p:nvPr/>
        </p:nvSpPr>
        <p:spPr>
          <a:xfrm>
            <a:off x="13081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810" name="Shape 810"/>
          <p:cNvSpPr/>
          <p:nvPr/>
        </p:nvSpPr>
        <p:spPr>
          <a:xfrm>
            <a:off x="21209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811" name="Shape 811"/>
          <p:cNvSpPr/>
          <p:nvPr/>
        </p:nvSpPr>
        <p:spPr>
          <a:xfrm>
            <a:off x="29337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812" name="Shape 812"/>
          <p:cNvSpPr/>
          <p:nvPr/>
        </p:nvSpPr>
        <p:spPr>
          <a:xfrm>
            <a:off x="3746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813" name="Shape 813"/>
          <p:cNvSpPr/>
          <p:nvPr/>
        </p:nvSpPr>
        <p:spPr>
          <a:xfrm>
            <a:off x="45466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814" name="Shape 814"/>
          <p:cNvSpPr/>
          <p:nvPr/>
        </p:nvSpPr>
        <p:spPr>
          <a:xfrm>
            <a:off x="53594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815" name="Shape 815"/>
          <p:cNvSpPr/>
          <p:nvPr/>
        </p:nvSpPr>
        <p:spPr>
          <a:xfrm>
            <a:off x="6159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816" name="Shape 816"/>
          <p:cNvSpPr/>
          <p:nvPr/>
        </p:nvSpPr>
        <p:spPr>
          <a:xfrm>
            <a:off x="2120900" y="13347700"/>
            <a:ext cx="3898900" cy="952500"/>
          </a:xfrm>
          <a:prstGeom prst="roundRect">
            <a:avLst>
              <a:gd name="adj" fmla="val 14875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817" name="Shape 817"/>
          <p:cNvSpPr/>
          <p:nvPr/>
        </p:nvSpPr>
        <p:spPr>
          <a:xfrm>
            <a:off x="61595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818" name="Shape 818"/>
          <p:cNvSpPr/>
          <p:nvPr/>
        </p:nvSpPr>
        <p:spPr>
          <a:xfrm>
            <a:off x="1143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819" name="Shape 819"/>
          <p:cNvSpPr/>
          <p:nvPr/>
        </p:nvSpPr>
        <p:spPr>
          <a:xfrm>
            <a:off x="1397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71374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1" name="Shape 821"/>
          <p:cNvSpPr/>
          <p:nvPr/>
        </p:nvSpPr>
        <p:spPr>
          <a:xfrm rot="16200000">
            <a:off x="368300" y="12230100"/>
            <a:ext cx="419100" cy="469900"/>
          </a:xfrm>
          <a:prstGeom prst="rightArrow">
            <a:avLst>
              <a:gd name="adj1" fmla="val 45565"/>
              <a:gd name="adj2" fmla="val 59955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 rot="10800000">
            <a:off x="7289800" y="12255500"/>
            <a:ext cx="546100" cy="381000"/>
          </a:xfrm>
          <a:prstGeom prst="rightArrow">
            <a:avLst>
              <a:gd name="adj1" fmla="val 100000"/>
              <a:gd name="adj2" fmla="val 55000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25" name="Group 825"/>
          <p:cNvGrpSpPr/>
          <p:nvPr/>
        </p:nvGrpSpPr>
        <p:grpSpPr>
          <a:xfrm rot="2700000">
            <a:off x="7506584" y="12324395"/>
            <a:ext cx="265399" cy="265399"/>
            <a:chOff x="0" y="0"/>
            <a:chExt cx="265398" cy="265398"/>
          </a:xfrm>
        </p:grpSpPr>
        <p:sp>
          <p:nvSpPr>
            <p:cNvPr id="823" name="Shape 823"/>
            <p:cNvSpPr/>
            <p:nvPr/>
          </p:nvSpPr>
          <p:spPr>
            <a:xfrm flipH="1">
              <a:off x="134526" y="0"/>
              <a:ext cx="1055" cy="265399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 flipV="1">
              <a:off x="0" y="132419"/>
              <a:ext cx="265399" cy="1055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-12700" y="469900"/>
            <a:ext cx="8166132" cy="1117600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Edit List                 </a:t>
            </a:r>
            <a:r>
              <a:rPr sz="3400">
                <a:solidFill>
                  <a:srgbClr val="1579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Done</a:t>
            </a:r>
          </a:p>
        </p:txBody>
      </p:sp>
      <p:sp>
        <p:nvSpPr>
          <p:cNvPr id="828" name="Shape 828"/>
          <p:cNvSpPr/>
          <p:nvPr/>
        </p:nvSpPr>
        <p:spPr>
          <a:xfrm>
            <a:off x="-12700" y="-292100"/>
            <a:ext cx="8140700" cy="1117600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</a:t>
            </a:r>
          </a:p>
        </p:txBody>
      </p:sp>
      <p:grpSp>
        <p:nvGrpSpPr>
          <p:cNvPr id="843" name="Group 843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829" name="Shape 829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273050" y="1854200"/>
            <a:ext cx="571500" cy="571500"/>
            <a:chOff x="0" y="0"/>
            <a:chExt cx="571499" cy="571499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135731" y="179499"/>
              <a:ext cx="2921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900"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196181" y="1943100"/>
            <a:ext cx="381001" cy="3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1231900" y="42672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231900" y="31115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A952E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266700" y="30099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266700" y="53213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266700" y="64770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266700" y="76454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266700" y="87884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266700" y="9944100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1993900" y="18221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7" name="Shape 857"/>
          <p:cNvSpPr/>
          <p:nvPr/>
        </p:nvSpPr>
        <p:spPr>
          <a:xfrm>
            <a:off x="1993900" y="29778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8" name="Shape 858"/>
          <p:cNvSpPr/>
          <p:nvPr/>
        </p:nvSpPr>
        <p:spPr>
          <a:xfrm>
            <a:off x="1993900" y="41335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9" name="Shape 859"/>
          <p:cNvSpPr/>
          <p:nvPr/>
        </p:nvSpPr>
        <p:spPr>
          <a:xfrm>
            <a:off x="1993900" y="53146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0" name="Shape 860"/>
          <p:cNvSpPr/>
          <p:nvPr/>
        </p:nvSpPr>
        <p:spPr>
          <a:xfrm>
            <a:off x="1993900" y="64449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1" name="Shape 861"/>
          <p:cNvSpPr/>
          <p:nvPr/>
        </p:nvSpPr>
        <p:spPr>
          <a:xfrm>
            <a:off x="1993900" y="76006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2" name="Shape 862"/>
          <p:cNvSpPr/>
          <p:nvPr/>
        </p:nvSpPr>
        <p:spPr>
          <a:xfrm>
            <a:off x="1993900" y="87563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1993900" y="9912045"/>
            <a:ext cx="174485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List Item</a:t>
            </a:r>
          </a:p>
        </p:txBody>
      </p:sp>
      <p:grpSp>
        <p:nvGrpSpPr>
          <p:cNvPr id="866" name="Group 866"/>
          <p:cNvGrpSpPr/>
          <p:nvPr/>
        </p:nvGrpSpPr>
        <p:grpSpPr>
          <a:xfrm>
            <a:off x="1169673" y="9870505"/>
            <a:ext cx="444501" cy="609602"/>
            <a:chOff x="0" y="0"/>
            <a:chExt cx="444500" cy="609600"/>
          </a:xfrm>
        </p:grpSpPr>
        <p:sp>
          <p:nvSpPr>
            <p:cNvPr id="864" name="Shape 864"/>
            <p:cNvSpPr/>
            <p:nvPr/>
          </p:nvSpPr>
          <p:spPr>
            <a:xfrm>
              <a:off x="163174" y="0"/>
              <a:ext cx="105277" cy="66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100184"/>
              <a:ext cx="444500" cy="50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7" name="Shape 867"/>
          <p:cNvSpPr/>
          <p:nvPr/>
        </p:nvSpPr>
        <p:spPr>
          <a:xfrm>
            <a:off x="1171575" y="7605712"/>
            <a:ext cx="41910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ln w="38100">
            <a:solidFill>
              <a:srgbClr val="4DA2F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 868"/>
          <p:cNvSpPr/>
          <p:nvPr/>
        </p:nvSpPr>
        <p:spPr>
          <a:xfrm rot="2046323">
            <a:off x="1245058" y="6480101"/>
            <a:ext cx="292101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4DA2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2" name="Group 872"/>
          <p:cNvGrpSpPr/>
          <p:nvPr/>
        </p:nvGrpSpPr>
        <p:grpSpPr>
          <a:xfrm>
            <a:off x="7238206" y="2025650"/>
            <a:ext cx="550777" cy="177800"/>
            <a:chOff x="0" y="0"/>
            <a:chExt cx="550776" cy="177800"/>
          </a:xfrm>
        </p:grpSpPr>
        <p:sp>
          <p:nvSpPr>
            <p:cNvPr id="869" name="Shape 869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7238206" y="3143250"/>
            <a:ext cx="550777" cy="177800"/>
            <a:chOff x="0" y="0"/>
            <a:chExt cx="550776" cy="177800"/>
          </a:xfrm>
        </p:grpSpPr>
        <p:sp>
          <p:nvSpPr>
            <p:cNvPr id="873" name="Shape 873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7238206" y="4337050"/>
            <a:ext cx="550777" cy="177800"/>
            <a:chOff x="0" y="0"/>
            <a:chExt cx="550776" cy="177800"/>
          </a:xfrm>
        </p:grpSpPr>
        <p:sp>
          <p:nvSpPr>
            <p:cNvPr id="877" name="Shape 877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7238206" y="5518150"/>
            <a:ext cx="550777" cy="177800"/>
            <a:chOff x="0" y="0"/>
            <a:chExt cx="550776" cy="177800"/>
          </a:xfrm>
        </p:grpSpPr>
        <p:sp>
          <p:nvSpPr>
            <p:cNvPr id="881" name="Shape 881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8" name="Group 888"/>
          <p:cNvGrpSpPr/>
          <p:nvPr/>
        </p:nvGrpSpPr>
        <p:grpSpPr>
          <a:xfrm>
            <a:off x="7238206" y="6648450"/>
            <a:ext cx="550777" cy="177800"/>
            <a:chOff x="0" y="0"/>
            <a:chExt cx="550776" cy="177800"/>
          </a:xfrm>
        </p:grpSpPr>
        <p:sp>
          <p:nvSpPr>
            <p:cNvPr id="885" name="Shape 885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2" name="Group 892"/>
          <p:cNvGrpSpPr/>
          <p:nvPr/>
        </p:nvGrpSpPr>
        <p:grpSpPr>
          <a:xfrm>
            <a:off x="7238206" y="7804150"/>
            <a:ext cx="550777" cy="177800"/>
            <a:chOff x="0" y="0"/>
            <a:chExt cx="550776" cy="177800"/>
          </a:xfrm>
        </p:grpSpPr>
        <p:sp>
          <p:nvSpPr>
            <p:cNvPr id="889" name="Shape 889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7238206" y="8959850"/>
            <a:ext cx="550777" cy="177800"/>
            <a:chOff x="0" y="0"/>
            <a:chExt cx="550776" cy="177800"/>
          </a:xfrm>
        </p:grpSpPr>
        <p:sp>
          <p:nvSpPr>
            <p:cNvPr id="893" name="Shape 893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00" name="Group 900"/>
          <p:cNvGrpSpPr/>
          <p:nvPr/>
        </p:nvGrpSpPr>
        <p:grpSpPr>
          <a:xfrm>
            <a:off x="7238206" y="10115550"/>
            <a:ext cx="550777" cy="177800"/>
            <a:chOff x="0" y="0"/>
            <a:chExt cx="550776" cy="177800"/>
          </a:xfrm>
        </p:grpSpPr>
        <p:sp>
          <p:nvSpPr>
            <p:cNvPr id="897" name="Shape 897"/>
            <p:cNvSpPr/>
            <p:nvPr/>
          </p:nvSpPr>
          <p:spPr>
            <a:xfrm>
              <a:off x="0" y="1778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8890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0"/>
              <a:ext cx="55077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01" name="Shape 901"/>
          <p:cNvSpPr/>
          <p:nvPr/>
        </p:nvSpPr>
        <p:spPr>
          <a:xfrm>
            <a:off x="2245617" y="6166941"/>
            <a:ext cx="5885078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2245617" y="7322641"/>
            <a:ext cx="5885078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2245617" y="8465641"/>
            <a:ext cx="5885078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2245617" y="10777041"/>
            <a:ext cx="5885078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2006600" y="11086617"/>
            <a:ext cx="2581288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3300">
                <a:solidFill>
                  <a:srgbClr val="288D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288DFA"/>
                </a:solidFill>
              </a:rPr>
              <a:t>Add List Item</a:t>
            </a:r>
          </a:p>
        </p:txBody>
      </p:sp>
      <p:grpSp>
        <p:nvGrpSpPr>
          <p:cNvPr id="908" name="Group 908"/>
          <p:cNvGrpSpPr/>
          <p:nvPr/>
        </p:nvGrpSpPr>
        <p:grpSpPr>
          <a:xfrm>
            <a:off x="273050" y="4152900"/>
            <a:ext cx="571500" cy="571500"/>
            <a:chOff x="0" y="0"/>
            <a:chExt cx="571499" cy="571499"/>
          </a:xfrm>
        </p:grpSpPr>
        <p:sp>
          <p:nvSpPr>
            <p:cNvPr id="906" name="Shape 906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135731" y="179499"/>
              <a:ext cx="2921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900"/>
              </a:pPr>
              <a:endParaRPr/>
            </a:p>
          </p:txBody>
        </p:sp>
      </p:grpSp>
      <p:sp>
        <p:nvSpPr>
          <p:cNvPr id="909" name="Shape 909"/>
          <p:cNvSpPr/>
          <p:nvPr/>
        </p:nvSpPr>
        <p:spPr>
          <a:xfrm>
            <a:off x="1168400" y="5626100"/>
            <a:ext cx="393700" cy="279400"/>
          </a:xfrm>
          <a:prstGeom prst="roundRect">
            <a:avLst>
              <a:gd name="adj" fmla="val 15341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CC</a:t>
            </a:r>
          </a:p>
        </p:txBody>
      </p:sp>
      <p:sp>
        <p:nvSpPr>
          <p:cNvPr id="910" name="Shape 910"/>
          <p:cNvSpPr/>
          <p:nvPr/>
        </p:nvSpPr>
        <p:spPr>
          <a:xfrm>
            <a:off x="1168400" y="5283200"/>
            <a:ext cx="393700" cy="279400"/>
          </a:xfrm>
          <a:prstGeom prst="roundRect">
            <a:avLst>
              <a:gd name="adj" fmla="val 15341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TO</a:t>
            </a:r>
          </a:p>
        </p:txBody>
      </p:sp>
      <p:sp>
        <p:nvSpPr>
          <p:cNvPr id="911" name="Shape 911"/>
          <p:cNvSpPr/>
          <p:nvPr/>
        </p:nvSpPr>
        <p:spPr>
          <a:xfrm>
            <a:off x="-38085" y="13360400"/>
            <a:ext cx="8166101" cy="1092200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22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32323"/>
                </a:solidFill>
              </a:rPr>
              <a:t>Updated Just Now</a:t>
            </a:r>
          </a:p>
        </p:txBody>
      </p:sp>
      <p:sp>
        <p:nvSpPr>
          <p:cNvPr id="912" name="Shape 912"/>
          <p:cNvSpPr/>
          <p:nvPr/>
        </p:nvSpPr>
        <p:spPr>
          <a:xfrm>
            <a:off x="-12700" y="11963400"/>
            <a:ext cx="8140700" cy="1397000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2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   </a:t>
            </a:r>
          </a:p>
        </p:txBody>
      </p:sp>
      <p:grpSp>
        <p:nvGrpSpPr>
          <p:cNvPr id="915" name="Group 915"/>
          <p:cNvGrpSpPr/>
          <p:nvPr/>
        </p:nvGrpSpPr>
        <p:grpSpPr>
          <a:xfrm>
            <a:off x="1141412" y="8837612"/>
            <a:ext cx="571501" cy="561976"/>
            <a:chOff x="0" y="0"/>
            <a:chExt cx="571500" cy="561975"/>
          </a:xfrm>
        </p:grpSpPr>
        <p:sp>
          <p:nvSpPr>
            <p:cNvPr id="913" name="Shape 913"/>
            <p:cNvSpPr/>
            <p:nvPr/>
          </p:nvSpPr>
          <p:spPr>
            <a:xfrm>
              <a:off x="0" y="0"/>
              <a:ext cx="571501" cy="56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233064" y="25424"/>
              <a:ext cx="319263" cy="309241"/>
            </a:xfrm>
            <a:prstGeom prst="line">
              <a:avLst/>
            </a:pr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16" name="Shape 916"/>
          <p:cNvSpPr/>
          <p:nvPr/>
        </p:nvSpPr>
        <p:spPr>
          <a:xfrm>
            <a:off x="254000" y="12654178"/>
            <a:ext cx="2051101" cy="4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ACCOUNTS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/>
        </p:nvSpPr>
        <p:spPr>
          <a:xfrm>
            <a:off x="12700" y="-63500"/>
            <a:ext cx="8128000" cy="1676400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6423370" y="799617"/>
            <a:ext cx="1579220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EA0FA"/>
                </a:solidFill>
              </a:rPr>
              <a:t>Contact</a:t>
            </a:r>
          </a:p>
        </p:txBody>
      </p:sp>
      <p:sp>
        <p:nvSpPr>
          <p:cNvPr id="920" name="Shape 920"/>
          <p:cNvSpPr/>
          <p:nvPr/>
        </p:nvSpPr>
        <p:spPr>
          <a:xfrm>
            <a:off x="2944298" y="762000"/>
            <a:ext cx="2542986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3500"/>
              <a:t>Erica Haims</a:t>
            </a:r>
          </a:p>
        </p:txBody>
      </p:sp>
      <p:sp>
        <p:nvSpPr>
          <p:cNvPr id="921" name="Shape 921"/>
          <p:cNvSpPr/>
          <p:nvPr/>
        </p:nvSpPr>
        <p:spPr>
          <a:xfrm>
            <a:off x="663920" y="799617"/>
            <a:ext cx="1998320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EA0FA"/>
                </a:solidFill>
              </a:rPr>
              <a:t>Messages</a:t>
            </a:r>
          </a:p>
        </p:txBody>
      </p:sp>
      <p:sp>
        <p:nvSpPr>
          <p:cNvPr id="922" name="Shape 922"/>
          <p:cNvSpPr/>
          <p:nvPr/>
        </p:nvSpPr>
        <p:spPr>
          <a:xfrm>
            <a:off x="264646" y="8661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937" name="Group 937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923" name="Shape 923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38" name="Shape 938"/>
          <p:cNvSpPr/>
          <p:nvPr/>
        </p:nvSpPr>
        <p:spPr>
          <a:xfrm>
            <a:off x="2282" y="1628526"/>
            <a:ext cx="8132664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5384800" y="1778000"/>
            <a:ext cx="2362200" cy="914400"/>
          </a:xfrm>
          <a:prstGeom prst="roundRect">
            <a:avLst>
              <a:gd name="adj" fmla="val 50000"/>
            </a:avLst>
          </a:prstGeom>
          <a:solidFill>
            <a:srgbClr val="62CC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Definitely.</a:t>
            </a:r>
          </a:p>
        </p:txBody>
      </p:sp>
      <p:sp>
        <p:nvSpPr>
          <p:cNvPr id="940" name="Shape 940"/>
          <p:cNvSpPr/>
          <p:nvPr/>
        </p:nvSpPr>
        <p:spPr>
          <a:xfrm>
            <a:off x="1993900" y="2730500"/>
            <a:ext cx="5740400" cy="1435100"/>
          </a:xfrm>
          <a:prstGeom prst="roundRect">
            <a:avLst>
              <a:gd name="adj" fmla="val 32142"/>
            </a:avLst>
          </a:prstGeom>
          <a:solidFill>
            <a:srgbClr val="59C3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>
            <a:lvl1pPr algn="l">
              <a:defRPr sz="3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In fact, you might recognize one of them.</a:t>
            </a:r>
          </a:p>
        </p:txBody>
      </p:sp>
      <p:sp>
        <p:nvSpPr>
          <p:cNvPr id="941" name="Shape 941"/>
          <p:cNvSpPr/>
          <p:nvPr/>
        </p:nvSpPr>
        <p:spPr>
          <a:xfrm>
            <a:off x="7521463" y="3750275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57C1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419100" y="4381500"/>
            <a:ext cx="2540000" cy="914400"/>
          </a:xfrm>
          <a:prstGeom prst="roundRect">
            <a:avLst>
              <a:gd name="adj" fmla="val 50000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/>
          <a:lstStyle>
            <a:lvl1pPr algn="l">
              <a:defRPr sz="3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232323"/>
                </a:solidFill>
              </a:rPr>
              <a:t>Who is it?</a:t>
            </a:r>
          </a:p>
        </p:txBody>
      </p:sp>
      <p:sp>
        <p:nvSpPr>
          <p:cNvPr id="943" name="Shape 943"/>
          <p:cNvSpPr/>
          <p:nvPr/>
        </p:nvSpPr>
        <p:spPr>
          <a:xfrm flipH="1">
            <a:off x="269763" y="4880574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2120900" y="8458200"/>
            <a:ext cx="5613400" cy="1981200"/>
          </a:xfrm>
          <a:prstGeom prst="roundRect">
            <a:avLst>
              <a:gd name="adj" fmla="val 23282"/>
            </a:avLst>
          </a:prstGeom>
          <a:solidFill>
            <a:srgbClr val="3098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00" tIns="215900" rIns="215900" bIns="215900" anchor="ctr"/>
          <a:lstStyle>
            <a:lvl1pPr algn="l">
              <a:defRPr sz="3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Remember Tasha? She lived on our floor freshman year.</a:t>
            </a:r>
          </a:p>
        </p:txBody>
      </p:sp>
      <p:sp>
        <p:nvSpPr>
          <p:cNvPr id="945" name="Shape 945"/>
          <p:cNvSpPr/>
          <p:nvPr/>
        </p:nvSpPr>
        <p:spPr>
          <a:xfrm>
            <a:off x="7521463" y="10024074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309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419100" y="10617200"/>
            <a:ext cx="2451100" cy="914400"/>
          </a:xfrm>
          <a:prstGeom prst="roundRect">
            <a:avLst>
              <a:gd name="adj" fmla="val 50000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>
            <a:lvl1pPr>
              <a:defRPr sz="3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232323"/>
                </a:solidFill>
              </a:rPr>
              <a:t>No way!</a:t>
            </a:r>
          </a:p>
        </p:txBody>
      </p:sp>
      <p:sp>
        <p:nvSpPr>
          <p:cNvPr id="947" name="Shape 947"/>
          <p:cNvSpPr/>
          <p:nvPr/>
        </p:nvSpPr>
        <p:spPr>
          <a:xfrm flipH="1">
            <a:off x="269763" y="11116274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2794000" y="11785600"/>
            <a:ext cx="4953000" cy="1435100"/>
          </a:xfrm>
          <a:prstGeom prst="roundRect">
            <a:avLst>
              <a:gd name="adj" fmla="val 32142"/>
            </a:avLst>
          </a:prstGeom>
          <a:solidFill>
            <a:srgbClr val="1D7E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/>
          <a:lstStyle>
            <a:lvl1pPr algn="l">
              <a:defRPr sz="3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Way. And we were just talking about you.</a:t>
            </a:r>
          </a:p>
        </p:txBody>
      </p:sp>
      <p:sp>
        <p:nvSpPr>
          <p:cNvPr id="949" name="Shape 949"/>
          <p:cNvSpPr/>
          <p:nvPr/>
        </p:nvSpPr>
        <p:spPr>
          <a:xfrm>
            <a:off x="7534163" y="12805374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7EF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0" y="13322300"/>
            <a:ext cx="8128000" cy="1092200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2282" y="13312526"/>
            <a:ext cx="8132664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1092200" y="13512800"/>
            <a:ext cx="5638800" cy="736600"/>
          </a:xfrm>
          <a:prstGeom prst="roundRect">
            <a:avLst>
              <a:gd name="adj" fmla="val 18103"/>
            </a:avLst>
          </a:prstGeom>
          <a:solidFill>
            <a:srgbClr val="FCFCFE"/>
          </a:solidFill>
          <a:ln w="25400">
            <a:solidFill>
              <a:srgbClr val="E4EAF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3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929292"/>
                </a:solidFill>
              </a:rPr>
              <a:t> iMessage</a:t>
            </a:r>
          </a:p>
        </p:txBody>
      </p:sp>
      <p:sp>
        <p:nvSpPr>
          <p:cNvPr id="953" name="Shape 953"/>
          <p:cNvSpPr/>
          <p:nvPr/>
        </p:nvSpPr>
        <p:spPr>
          <a:xfrm>
            <a:off x="6946900" y="13601217"/>
            <a:ext cx="1067080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929292"/>
                </a:solidFill>
              </a:rPr>
              <a:t>Send</a:t>
            </a:r>
          </a:p>
        </p:txBody>
      </p:sp>
      <p:grpSp>
        <p:nvGrpSpPr>
          <p:cNvPr id="959" name="Group 959"/>
          <p:cNvGrpSpPr/>
          <p:nvPr/>
        </p:nvGrpSpPr>
        <p:grpSpPr>
          <a:xfrm>
            <a:off x="221319" y="13658564"/>
            <a:ext cx="622301" cy="457202"/>
            <a:chOff x="0" y="0"/>
            <a:chExt cx="622299" cy="457200"/>
          </a:xfrm>
        </p:grpSpPr>
        <p:sp>
          <p:nvSpPr>
            <p:cNvPr id="954" name="Shape 954"/>
            <p:cNvSpPr/>
            <p:nvPr/>
          </p:nvSpPr>
          <p:spPr>
            <a:xfrm>
              <a:off x="0" y="0"/>
              <a:ext cx="622300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71415" y="25911"/>
              <a:ext cx="48014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469458" y="106839"/>
              <a:ext cx="50948" cy="5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63776" y="106839"/>
              <a:ext cx="295494" cy="294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94344" y="137325"/>
              <a:ext cx="234358" cy="23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0" name="Shape 960"/>
          <p:cNvSpPr/>
          <p:nvPr/>
        </p:nvSpPr>
        <p:spPr>
          <a:xfrm>
            <a:off x="7493000" y="7747000"/>
            <a:ext cx="360585" cy="41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62B4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961" name="dog 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372" y="5274310"/>
            <a:ext cx="3683001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0" y="12700"/>
            <a:ext cx="8128000" cy="14427200"/>
          </a:xfrm>
          <a:prstGeom prst="rect">
            <a:avLst/>
          </a:prstGeom>
          <a:gradFill>
            <a:gsLst>
              <a:gs pos="0">
                <a:srgbClr val="F0F0F1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7366000" y="139700"/>
            <a:ext cx="571500" cy="241300"/>
          </a:xfrm>
          <a:prstGeom prst="roundRect">
            <a:avLst>
              <a:gd name="adj" fmla="val 11477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7391400" y="165100"/>
            <a:ext cx="520700" cy="190500"/>
          </a:xfrm>
          <a:prstGeom prst="roundRect">
            <a:avLst>
              <a:gd name="adj" fmla="val 14538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7954540" y="220086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876300" y="190500"/>
            <a:ext cx="139700" cy="13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 982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968" name="Shape 968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977" name="Shape 977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83" name="Shape 983"/>
          <p:cNvSpPr/>
          <p:nvPr/>
        </p:nvSpPr>
        <p:spPr>
          <a:xfrm>
            <a:off x="3130549" y="25399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2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4" name="Shape 984"/>
          <p:cNvSpPr/>
          <p:nvPr/>
        </p:nvSpPr>
        <p:spPr>
          <a:xfrm>
            <a:off x="717549" y="25399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1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sp>
        <p:nvSpPr>
          <p:cNvPr id="985" name="Shape 985"/>
          <p:cNvSpPr/>
          <p:nvPr/>
        </p:nvSpPr>
        <p:spPr>
          <a:xfrm>
            <a:off x="5543549" y="25399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3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6" name="Shape 986"/>
          <p:cNvSpPr/>
          <p:nvPr/>
        </p:nvSpPr>
        <p:spPr>
          <a:xfrm>
            <a:off x="3130549" y="47370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5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JKL</a:t>
            </a:r>
          </a:p>
        </p:txBody>
      </p:sp>
      <p:sp>
        <p:nvSpPr>
          <p:cNvPr id="987" name="Shape 987"/>
          <p:cNvSpPr/>
          <p:nvPr/>
        </p:nvSpPr>
        <p:spPr>
          <a:xfrm>
            <a:off x="717549" y="47370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4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GHI</a:t>
            </a:r>
          </a:p>
        </p:txBody>
      </p:sp>
      <p:sp>
        <p:nvSpPr>
          <p:cNvPr id="988" name="Shape 988"/>
          <p:cNvSpPr/>
          <p:nvPr/>
        </p:nvSpPr>
        <p:spPr>
          <a:xfrm>
            <a:off x="5543549" y="47370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6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MNO</a:t>
            </a:r>
          </a:p>
        </p:txBody>
      </p:sp>
      <p:sp>
        <p:nvSpPr>
          <p:cNvPr id="989" name="Shape 989"/>
          <p:cNvSpPr/>
          <p:nvPr/>
        </p:nvSpPr>
        <p:spPr>
          <a:xfrm>
            <a:off x="3130549" y="69087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8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TUV</a:t>
            </a:r>
          </a:p>
        </p:txBody>
      </p:sp>
      <p:sp>
        <p:nvSpPr>
          <p:cNvPr id="990" name="Shape 990"/>
          <p:cNvSpPr/>
          <p:nvPr/>
        </p:nvSpPr>
        <p:spPr>
          <a:xfrm>
            <a:off x="717549" y="69087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7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PQRS</a:t>
            </a:r>
          </a:p>
        </p:txBody>
      </p:sp>
      <p:sp>
        <p:nvSpPr>
          <p:cNvPr id="991" name="Shape 991"/>
          <p:cNvSpPr/>
          <p:nvPr/>
        </p:nvSpPr>
        <p:spPr>
          <a:xfrm>
            <a:off x="5543549" y="69087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9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WXYZ</a:t>
            </a:r>
          </a:p>
        </p:txBody>
      </p:sp>
      <p:sp>
        <p:nvSpPr>
          <p:cNvPr id="992" name="Shape 992"/>
          <p:cNvSpPr/>
          <p:nvPr/>
        </p:nvSpPr>
        <p:spPr>
          <a:xfrm>
            <a:off x="3130549" y="91058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71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0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</a:p>
        </p:txBody>
      </p:sp>
      <p:sp>
        <p:nvSpPr>
          <p:cNvPr id="993" name="Shape 993"/>
          <p:cNvSpPr/>
          <p:nvPr/>
        </p:nvSpPr>
        <p:spPr>
          <a:xfrm>
            <a:off x="717549" y="91058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10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0000"/>
              <a:t>*</a:t>
            </a:r>
          </a:p>
        </p:txBody>
      </p:sp>
      <p:sp>
        <p:nvSpPr>
          <p:cNvPr id="994" name="Shape 994"/>
          <p:cNvSpPr/>
          <p:nvPr/>
        </p:nvSpPr>
        <p:spPr>
          <a:xfrm>
            <a:off x="5543549" y="9105899"/>
            <a:ext cx="1866901" cy="186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defRPr sz="62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6200"/>
              <a:t>#</a:t>
            </a:r>
          </a:p>
        </p:txBody>
      </p:sp>
      <p:sp>
        <p:nvSpPr>
          <p:cNvPr id="995" name="Shape 995"/>
          <p:cNvSpPr/>
          <p:nvPr/>
        </p:nvSpPr>
        <p:spPr>
          <a:xfrm>
            <a:off x="0" y="11341100"/>
            <a:ext cx="8128000" cy="1689100"/>
          </a:xfrm>
          <a:prstGeom prst="rect">
            <a:avLst/>
          </a:prstGeom>
          <a:gradFill>
            <a:gsLst>
              <a:gs pos="0">
                <a:srgbClr val="68E97E"/>
              </a:gs>
              <a:gs pos="100000">
                <a:srgbClr val="5CDD72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Call</a:t>
            </a:r>
          </a:p>
        </p:txBody>
      </p:sp>
      <p:sp>
        <p:nvSpPr>
          <p:cNvPr id="996" name="Shape 996"/>
          <p:cNvSpPr/>
          <p:nvPr/>
        </p:nvSpPr>
        <p:spPr>
          <a:xfrm>
            <a:off x="-24954" y="13041307"/>
            <a:ext cx="8175189" cy="11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9600" extrusionOk="0">
                <a:moveTo>
                  <a:pt x="0" y="9599"/>
                </a:moveTo>
                <a:cubicBezTo>
                  <a:pt x="0" y="9599"/>
                  <a:pt x="21600" y="-12000"/>
                  <a:pt x="21534" y="9600"/>
                </a:cubicBezTo>
              </a:path>
            </a:pathLst>
          </a:custGeom>
          <a:ln w="6350">
            <a:solidFill>
              <a:srgbClr val="575757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520700" y="13271500"/>
            <a:ext cx="588963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000" name="Group 1000"/>
          <p:cNvGrpSpPr/>
          <p:nvPr/>
        </p:nvGrpSpPr>
        <p:grpSpPr>
          <a:xfrm>
            <a:off x="2139950" y="13233400"/>
            <a:ext cx="622301" cy="622301"/>
            <a:chOff x="0" y="0"/>
            <a:chExt cx="622300" cy="622300"/>
          </a:xfrm>
        </p:grpSpPr>
        <p:sp>
          <p:nvSpPr>
            <p:cNvPr id="998" name="Shape 998"/>
            <p:cNvSpPr/>
            <p:nvPr/>
          </p:nvSpPr>
          <p:spPr>
            <a:xfrm>
              <a:off x="0" y="-1"/>
              <a:ext cx="622301" cy="62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142572" y="105658"/>
              <a:ext cx="178023" cy="24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03" name="Group 1003"/>
          <p:cNvGrpSpPr/>
          <p:nvPr/>
        </p:nvGrpSpPr>
        <p:grpSpPr>
          <a:xfrm>
            <a:off x="3740150" y="13233400"/>
            <a:ext cx="622300" cy="622300"/>
            <a:chOff x="0" y="0"/>
            <a:chExt cx="622299" cy="622299"/>
          </a:xfrm>
        </p:grpSpPr>
        <p:sp>
          <p:nvSpPr>
            <p:cNvPr id="1001" name="Shape 1001"/>
            <p:cNvSpPr/>
            <p:nvPr/>
          </p:nvSpPr>
          <p:spPr>
            <a:xfrm>
              <a:off x="-1" y="0"/>
              <a:ext cx="622301" cy="62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99568" y="108902"/>
              <a:ext cx="417979" cy="36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9" y="11750"/>
                  </a:moveTo>
                  <a:lnTo>
                    <a:pt x="13419" y="13603"/>
                  </a:lnTo>
                  <a:cubicBezTo>
                    <a:pt x="13715" y="13751"/>
                    <a:pt x="14054" y="13920"/>
                    <a:pt x="14432" y="14110"/>
                  </a:cubicBezTo>
                  <a:cubicBezTo>
                    <a:pt x="14812" y="14299"/>
                    <a:pt x="15203" y="14494"/>
                    <a:pt x="15606" y="14695"/>
                  </a:cubicBezTo>
                  <a:cubicBezTo>
                    <a:pt x="16009" y="14897"/>
                    <a:pt x="16417" y="15096"/>
                    <a:pt x="16828" y="15298"/>
                  </a:cubicBezTo>
                  <a:cubicBezTo>
                    <a:pt x="17240" y="15498"/>
                    <a:pt x="17633" y="15684"/>
                    <a:pt x="18003" y="15861"/>
                  </a:cubicBezTo>
                  <a:cubicBezTo>
                    <a:pt x="18373" y="16033"/>
                    <a:pt x="18706" y="16188"/>
                    <a:pt x="19002" y="16327"/>
                  </a:cubicBezTo>
                  <a:cubicBezTo>
                    <a:pt x="19299" y="16465"/>
                    <a:pt x="19539" y="16569"/>
                    <a:pt x="19724" y="16643"/>
                  </a:cubicBezTo>
                  <a:cubicBezTo>
                    <a:pt x="20113" y="16802"/>
                    <a:pt x="20428" y="17042"/>
                    <a:pt x="20669" y="17365"/>
                  </a:cubicBezTo>
                  <a:cubicBezTo>
                    <a:pt x="20910" y="17686"/>
                    <a:pt x="21100" y="18014"/>
                    <a:pt x="21239" y="18354"/>
                  </a:cubicBezTo>
                  <a:cubicBezTo>
                    <a:pt x="21405" y="18745"/>
                    <a:pt x="21526" y="19156"/>
                    <a:pt x="21600" y="19589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9589"/>
                  </a:lnTo>
                  <a:cubicBezTo>
                    <a:pt x="83" y="19156"/>
                    <a:pt x="208" y="18745"/>
                    <a:pt x="374" y="18354"/>
                  </a:cubicBezTo>
                  <a:cubicBezTo>
                    <a:pt x="513" y="18014"/>
                    <a:pt x="703" y="17687"/>
                    <a:pt x="944" y="17365"/>
                  </a:cubicBezTo>
                  <a:cubicBezTo>
                    <a:pt x="1185" y="17042"/>
                    <a:pt x="1495" y="16802"/>
                    <a:pt x="1875" y="16643"/>
                  </a:cubicBezTo>
                  <a:cubicBezTo>
                    <a:pt x="2069" y="16570"/>
                    <a:pt x="2325" y="16462"/>
                    <a:pt x="2639" y="16318"/>
                  </a:cubicBezTo>
                  <a:cubicBezTo>
                    <a:pt x="2955" y="16176"/>
                    <a:pt x="3306" y="16012"/>
                    <a:pt x="3695" y="15828"/>
                  </a:cubicBezTo>
                  <a:cubicBezTo>
                    <a:pt x="4083" y="15643"/>
                    <a:pt x="4494" y="15445"/>
                    <a:pt x="4924" y="15234"/>
                  </a:cubicBezTo>
                  <a:cubicBezTo>
                    <a:pt x="5354" y="15023"/>
                    <a:pt x="5783" y="14812"/>
                    <a:pt x="6208" y="14601"/>
                  </a:cubicBezTo>
                  <a:cubicBezTo>
                    <a:pt x="6635" y="14389"/>
                    <a:pt x="7037" y="14191"/>
                    <a:pt x="7417" y="14000"/>
                  </a:cubicBezTo>
                  <a:cubicBezTo>
                    <a:pt x="7798" y="13808"/>
                    <a:pt x="8131" y="13640"/>
                    <a:pt x="8418" y="13493"/>
                  </a:cubicBezTo>
                  <a:lnTo>
                    <a:pt x="8418" y="11687"/>
                  </a:lnTo>
                  <a:cubicBezTo>
                    <a:pt x="8400" y="11603"/>
                    <a:pt x="8369" y="11474"/>
                    <a:pt x="8328" y="11299"/>
                  </a:cubicBezTo>
                  <a:cubicBezTo>
                    <a:pt x="8285" y="11124"/>
                    <a:pt x="8242" y="10948"/>
                    <a:pt x="8195" y="10767"/>
                  </a:cubicBezTo>
                  <a:cubicBezTo>
                    <a:pt x="8141" y="10558"/>
                    <a:pt x="8075" y="10330"/>
                    <a:pt x="8001" y="10087"/>
                  </a:cubicBezTo>
                  <a:cubicBezTo>
                    <a:pt x="7733" y="9517"/>
                    <a:pt x="7520" y="8871"/>
                    <a:pt x="7362" y="8148"/>
                  </a:cubicBezTo>
                  <a:cubicBezTo>
                    <a:pt x="7204" y="7425"/>
                    <a:pt x="7125" y="6656"/>
                    <a:pt x="7125" y="5844"/>
                  </a:cubicBezTo>
                  <a:cubicBezTo>
                    <a:pt x="7125" y="4777"/>
                    <a:pt x="7225" y="3874"/>
                    <a:pt x="7424" y="3136"/>
                  </a:cubicBezTo>
                  <a:cubicBezTo>
                    <a:pt x="7623" y="2396"/>
                    <a:pt x="7894" y="1794"/>
                    <a:pt x="8237" y="1331"/>
                  </a:cubicBezTo>
                  <a:cubicBezTo>
                    <a:pt x="8579" y="866"/>
                    <a:pt x="8979" y="528"/>
                    <a:pt x="9438" y="317"/>
                  </a:cubicBezTo>
                  <a:cubicBezTo>
                    <a:pt x="9896" y="105"/>
                    <a:pt x="10390" y="0"/>
                    <a:pt x="10918" y="0"/>
                  </a:cubicBezTo>
                  <a:cubicBezTo>
                    <a:pt x="11437" y="0"/>
                    <a:pt x="11925" y="103"/>
                    <a:pt x="12383" y="309"/>
                  </a:cubicBezTo>
                  <a:cubicBezTo>
                    <a:pt x="12842" y="515"/>
                    <a:pt x="13244" y="846"/>
                    <a:pt x="13592" y="1306"/>
                  </a:cubicBezTo>
                  <a:cubicBezTo>
                    <a:pt x="13939" y="1766"/>
                    <a:pt x="14212" y="2368"/>
                    <a:pt x="14412" y="3113"/>
                  </a:cubicBezTo>
                  <a:cubicBezTo>
                    <a:pt x="14611" y="3855"/>
                    <a:pt x="14710" y="4768"/>
                    <a:pt x="14710" y="5844"/>
                  </a:cubicBezTo>
                  <a:cubicBezTo>
                    <a:pt x="14710" y="6636"/>
                    <a:pt x="14634" y="7387"/>
                    <a:pt x="14482" y="8100"/>
                  </a:cubicBezTo>
                  <a:cubicBezTo>
                    <a:pt x="14329" y="8813"/>
                    <a:pt x="14118" y="9453"/>
                    <a:pt x="13850" y="10025"/>
                  </a:cubicBezTo>
                  <a:cubicBezTo>
                    <a:pt x="13775" y="10287"/>
                    <a:pt x="13706" y="10535"/>
                    <a:pt x="13642" y="10767"/>
                  </a:cubicBezTo>
                  <a:cubicBezTo>
                    <a:pt x="13586" y="10969"/>
                    <a:pt x="13535" y="11162"/>
                    <a:pt x="13489" y="11345"/>
                  </a:cubicBezTo>
                  <a:cubicBezTo>
                    <a:pt x="13442" y="11531"/>
                    <a:pt x="13419" y="11667"/>
                    <a:pt x="13419" y="11750"/>
                  </a:cubicBezTo>
                  <a:close/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5378450" y="13246100"/>
            <a:ext cx="596901" cy="596901"/>
            <a:chOff x="0" y="0"/>
            <a:chExt cx="596900" cy="596900"/>
          </a:xfrm>
        </p:grpSpPr>
        <p:sp>
          <p:nvSpPr>
            <p:cNvPr id="1004" name="Shape 1004"/>
            <p:cNvSpPr/>
            <p:nvPr/>
          </p:nvSpPr>
          <p:spPr>
            <a:xfrm>
              <a:off x="0" y="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5900" y="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31800" y="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0" y="2159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15900" y="2159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431800" y="2159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0" y="4318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5900" y="4318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31800" y="431800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7" name="Group 1017"/>
          <p:cNvGrpSpPr/>
          <p:nvPr/>
        </p:nvGrpSpPr>
        <p:grpSpPr>
          <a:xfrm>
            <a:off x="6953250" y="13385799"/>
            <a:ext cx="736601" cy="326406"/>
            <a:chOff x="0" y="0"/>
            <a:chExt cx="736600" cy="326404"/>
          </a:xfrm>
        </p:grpSpPr>
        <p:sp>
          <p:nvSpPr>
            <p:cNvPr id="1014" name="Shape 1014"/>
            <p:cNvSpPr/>
            <p:nvPr/>
          </p:nvSpPr>
          <p:spPr>
            <a:xfrm>
              <a:off x="0" y="-1"/>
              <a:ext cx="317501" cy="31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19100" y="-1"/>
              <a:ext cx="317501" cy="31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62768" y="326404"/>
              <a:ext cx="421433" cy="1"/>
            </a:xfrm>
            <a:prstGeom prst="line">
              <a:avLst/>
            </a:pr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Shape 1018"/>
          <p:cNvSpPr/>
          <p:nvPr/>
        </p:nvSpPr>
        <p:spPr>
          <a:xfrm>
            <a:off x="252152" y="13929418"/>
            <a:ext cx="1121296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929292"/>
                </a:solidFill>
              </a:rPr>
              <a:t>Favorites</a:t>
            </a:r>
          </a:p>
        </p:txBody>
      </p:sp>
      <p:sp>
        <p:nvSpPr>
          <p:cNvPr id="1019" name="Shape 1019"/>
          <p:cNvSpPr/>
          <p:nvPr/>
        </p:nvSpPr>
        <p:spPr>
          <a:xfrm>
            <a:off x="1922157" y="13929418"/>
            <a:ext cx="1032486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929292"/>
                </a:solidFill>
              </a:rPr>
              <a:t>Recents</a:t>
            </a:r>
          </a:p>
        </p:txBody>
      </p:sp>
      <p:sp>
        <p:nvSpPr>
          <p:cNvPr id="1020" name="Shape 1020"/>
          <p:cNvSpPr/>
          <p:nvPr/>
        </p:nvSpPr>
        <p:spPr>
          <a:xfrm>
            <a:off x="3485718" y="13929418"/>
            <a:ext cx="1131164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929292"/>
                </a:solidFill>
              </a:rPr>
              <a:t>Contacts</a:t>
            </a:r>
          </a:p>
        </p:txBody>
      </p:sp>
      <p:sp>
        <p:nvSpPr>
          <p:cNvPr id="1021" name="Shape 1021"/>
          <p:cNvSpPr/>
          <p:nvPr/>
        </p:nvSpPr>
        <p:spPr>
          <a:xfrm>
            <a:off x="6732147" y="13929418"/>
            <a:ext cx="1166103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929292"/>
                </a:solidFill>
              </a:rPr>
              <a:t>Voicemail</a:t>
            </a:r>
          </a:p>
        </p:txBody>
      </p:sp>
      <p:sp>
        <p:nvSpPr>
          <p:cNvPr id="1022" name="Shape 1022"/>
          <p:cNvSpPr/>
          <p:nvPr/>
        </p:nvSpPr>
        <p:spPr>
          <a:xfrm>
            <a:off x="5218193" y="13929418"/>
            <a:ext cx="968211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579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579F9"/>
                </a:solidFill>
              </a:rPr>
              <a:t>Keypad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038600" y="2679700"/>
            <a:ext cx="3746500" cy="546101"/>
          </a:xfrm>
          <a:prstGeom prst="roundRect">
            <a:avLst>
              <a:gd name="adj" fmla="val 11703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Inbox</a:t>
            </a:r>
          </a:p>
        </p:txBody>
      </p:sp>
      <p:sp>
        <p:nvSpPr>
          <p:cNvPr id="113" name="Shape 113"/>
          <p:cNvSpPr/>
          <p:nvPr/>
        </p:nvSpPr>
        <p:spPr>
          <a:xfrm>
            <a:off x="292100" y="2692400"/>
            <a:ext cx="3860800" cy="520700"/>
          </a:xfrm>
          <a:prstGeom prst="roundRect">
            <a:avLst>
              <a:gd name="adj" fmla="val 15852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5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1478F8"/>
                </a:solidFill>
              </a:rPr>
              <a:t>          All Mailboxes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558800" y="11544300"/>
            <a:ext cx="6807200" cy="1019175"/>
            <a:chOff x="0" y="0"/>
            <a:chExt cx="6807200" cy="1019175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0"/>
              <a:ext cx="6807200" cy="1019175"/>
              <a:chOff x="0" y="0"/>
              <a:chExt cx="6807200" cy="1019175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0" y="0"/>
                <a:ext cx="6807200" cy="1019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6" y="0"/>
                    </a:moveTo>
                    <a:cubicBezTo>
                      <a:pt x="294" y="0"/>
                      <a:pt x="0" y="1962"/>
                      <a:pt x="0" y="4382"/>
                    </a:cubicBezTo>
                    <a:lnTo>
                      <a:pt x="0" y="12036"/>
                    </a:lnTo>
                    <a:cubicBezTo>
                      <a:pt x="0" y="14108"/>
                      <a:pt x="216" y="15826"/>
                      <a:pt x="505" y="16284"/>
                    </a:cubicBezTo>
                    <a:lnTo>
                      <a:pt x="1145" y="21600"/>
                    </a:lnTo>
                    <a:lnTo>
                      <a:pt x="1771" y="16419"/>
                    </a:lnTo>
                    <a:lnTo>
                      <a:pt x="20944" y="16419"/>
                    </a:lnTo>
                    <a:cubicBezTo>
                      <a:pt x="21306" y="16419"/>
                      <a:pt x="21600" y="14457"/>
                      <a:pt x="21600" y="12036"/>
                    </a:cubicBezTo>
                    <a:lnTo>
                      <a:pt x="21600" y="4382"/>
                    </a:lnTo>
                    <a:cubicBezTo>
                      <a:pt x="21600" y="1962"/>
                      <a:pt x="21306" y="0"/>
                      <a:pt x="20944" y="0"/>
                    </a:cubicBez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292929">
                  <a:alpha val="95000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algn="l">
                  <a:defRPr sz="25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500">
                    <a:solidFill>
                      <a:srgbClr val="FFFFFF"/>
                    </a:solidFill>
                  </a:rPr>
                  <a:t>           Select                      Select All        </a:t>
                </a: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2848440" y="0"/>
                <a:ext cx="1" cy="769227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6131782" y="0"/>
                <a:ext cx="1" cy="769227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18" name="Shape 118"/>
            <p:cNvSpPr/>
            <p:nvPr/>
          </p:nvSpPr>
          <p:spPr>
            <a:xfrm rot="5400000">
              <a:off x="6362700" y="273050"/>
              <a:ext cx="215900" cy="215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>
                <a:alpha val="9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558800" y="12928600"/>
            <a:ext cx="5981700" cy="1128316"/>
            <a:chOff x="0" y="0"/>
            <a:chExt cx="5981700" cy="1128315"/>
          </a:xfrm>
        </p:grpSpPr>
        <p:grpSp>
          <p:nvGrpSpPr>
            <p:cNvPr id="123" name="Group 123"/>
            <p:cNvGrpSpPr/>
            <p:nvPr/>
          </p:nvGrpSpPr>
          <p:grpSpPr>
            <a:xfrm>
              <a:off x="0" y="0"/>
              <a:ext cx="5981700" cy="1128316"/>
              <a:chOff x="0" y="0"/>
              <a:chExt cx="5981700" cy="1128315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0" y="0"/>
                <a:ext cx="5981700" cy="112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7" y="0"/>
                    </a:moveTo>
                    <a:cubicBezTo>
                      <a:pt x="334" y="0"/>
                      <a:pt x="0" y="1772"/>
                      <a:pt x="0" y="3958"/>
                    </a:cubicBezTo>
                    <a:lnTo>
                      <a:pt x="0" y="13547"/>
                    </a:lnTo>
                    <a:cubicBezTo>
                      <a:pt x="0" y="15733"/>
                      <a:pt x="334" y="17505"/>
                      <a:pt x="747" y="17505"/>
                    </a:cubicBezTo>
                    <a:lnTo>
                      <a:pt x="9996" y="17505"/>
                    </a:lnTo>
                    <a:lnTo>
                      <a:pt x="10803" y="21600"/>
                    </a:lnTo>
                    <a:lnTo>
                      <a:pt x="11610" y="17505"/>
                    </a:lnTo>
                    <a:lnTo>
                      <a:pt x="20853" y="17505"/>
                    </a:lnTo>
                    <a:cubicBezTo>
                      <a:pt x="21266" y="17505"/>
                      <a:pt x="21600" y="15733"/>
                      <a:pt x="21600" y="13547"/>
                    </a:cubicBezTo>
                    <a:lnTo>
                      <a:pt x="21600" y="3958"/>
                    </a:lnTo>
                    <a:cubicBezTo>
                      <a:pt x="21600" y="1772"/>
                      <a:pt x="21266" y="0"/>
                      <a:pt x="20853" y="0"/>
                    </a:cubicBez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algn="l">
                  <a:defRPr sz="29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900">
                    <a:solidFill>
                      <a:srgbClr val="FFFFFF"/>
                    </a:solidFill>
                  </a:rPr>
                  <a:t>              </a:t>
                </a: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1866900" y="0"/>
                <a:ext cx="0" cy="907940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4216400" y="0"/>
                <a:ext cx="0" cy="907940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4" name="Shape 124"/>
            <p:cNvSpPr/>
            <p:nvPr/>
          </p:nvSpPr>
          <p:spPr>
            <a:xfrm>
              <a:off x="1885094" y="202191"/>
              <a:ext cx="2311401" cy="5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9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</a:rPr>
                <a:t>Select All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4216400" y="202191"/>
              <a:ext cx="1765300" cy="5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9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</a:rPr>
                <a:t>Paste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18194" y="202191"/>
              <a:ext cx="1841501" cy="5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9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FFFFFF"/>
                  </a:solidFill>
                </a:rPr>
                <a:t>Select</a:t>
              </a:r>
            </a:p>
          </p:txBody>
        </p:sp>
      </p:grpSp>
      <p:sp>
        <p:nvSpPr>
          <p:cNvPr id="128" name="Shape 128"/>
          <p:cNvSpPr/>
          <p:nvPr/>
        </p:nvSpPr>
        <p:spPr>
          <a:xfrm>
            <a:off x="681629" y="190017"/>
            <a:ext cx="1858761" cy="559766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7DA66"/>
                </a:solidFill>
              </a:rPr>
              <a:t>Accounts</a:t>
            </a:r>
          </a:p>
        </p:txBody>
      </p:sp>
      <p:sp>
        <p:nvSpPr>
          <p:cNvPr id="129" name="Shape 129"/>
          <p:cNvSpPr/>
          <p:nvPr/>
        </p:nvSpPr>
        <p:spPr>
          <a:xfrm>
            <a:off x="264646" y="2692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FDCE3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057029" y="190017"/>
            <a:ext cx="934226" cy="559766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7DA66"/>
                </a:solidFill>
              </a:rPr>
              <a:t>New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2282" y="1181196"/>
            <a:ext cx="8132664" cy="866433"/>
            <a:chOff x="0" y="96"/>
            <a:chExt cx="8132663" cy="866431"/>
          </a:xfrm>
        </p:grpSpPr>
        <p:sp>
          <p:nvSpPr>
            <p:cNvPr id="131" name="Shape 131"/>
            <p:cNvSpPr/>
            <p:nvPr/>
          </p:nvSpPr>
          <p:spPr>
            <a:xfrm>
              <a:off x="7106221" y="24917"/>
              <a:ext cx="818554" cy="559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33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76C3E9"/>
                  </a:solidFill>
                </a:rPr>
                <a:t>Edit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3266744" y="96"/>
              <a:ext cx="1563308" cy="609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3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/>
              </a:pPr>
              <a:r>
                <a:rPr sz="3500"/>
                <a:t>Movies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201332" y="24917"/>
              <a:ext cx="1090131" cy="559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33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76C3E9"/>
                  </a:solidFill>
                </a:rPr>
                <a:t>Store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866526"/>
              <a:ext cx="8132664" cy="3"/>
            </a:xfrm>
            <a:prstGeom prst="line">
              <a:avLst/>
            </a:prstGeom>
            <a:noFill/>
            <a:ln w="127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6" name="Shape 136"/>
          <p:cNvSpPr/>
          <p:nvPr/>
        </p:nvSpPr>
        <p:spPr>
          <a:xfrm>
            <a:off x="698499" y="6184899"/>
            <a:ext cx="609601" cy="60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4025900" y="6388058"/>
            <a:ext cx="603635" cy="228643"/>
            <a:chOff x="0" y="0"/>
            <a:chExt cx="603634" cy="228642"/>
          </a:xfrm>
        </p:grpSpPr>
        <p:sp>
          <p:nvSpPr>
            <p:cNvPr id="137" name="Shape 137"/>
            <p:cNvSpPr/>
            <p:nvPr/>
          </p:nvSpPr>
          <p:spPr>
            <a:xfrm flipV="1">
              <a:off x="0" y="0"/>
              <a:ext cx="60363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V="1">
              <a:off x="0" y="114300"/>
              <a:ext cx="60363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V="1">
              <a:off x="0" y="228600"/>
              <a:ext cx="60363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1904999" y="6184899"/>
            <a:ext cx="609601" cy="609601"/>
            <a:chOff x="0" y="0"/>
            <a:chExt cx="609600" cy="609600"/>
          </a:xfrm>
        </p:grpSpPr>
        <p:sp>
          <p:nvSpPr>
            <p:cNvPr id="141" name="Shape 141"/>
            <p:cNvSpPr/>
            <p:nvPr/>
          </p:nvSpPr>
          <p:spPr>
            <a:xfrm>
              <a:off x="-1" y="-1"/>
              <a:ext cx="609601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4" name="Group 144"/>
            <p:cNvGrpSpPr/>
            <p:nvPr/>
          </p:nvGrpSpPr>
          <p:grpSpPr>
            <a:xfrm>
              <a:off x="129587" y="127336"/>
              <a:ext cx="353865" cy="353865"/>
              <a:chOff x="0" y="0"/>
              <a:chExt cx="353864" cy="353864"/>
            </a:xfrm>
          </p:grpSpPr>
          <p:sp>
            <p:nvSpPr>
              <p:cNvPr id="142" name="Shape 142"/>
              <p:cNvSpPr/>
              <p:nvPr/>
            </p:nvSpPr>
            <p:spPr>
              <a:xfrm flipH="1">
                <a:off x="179368" y="-1"/>
                <a:ext cx="1407" cy="353866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 flipV="1">
                <a:off x="0" y="176558"/>
                <a:ext cx="353865" cy="1406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48" name="Group 148"/>
          <p:cNvGrpSpPr/>
          <p:nvPr/>
        </p:nvGrpSpPr>
        <p:grpSpPr>
          <a:xfrm>
            <a:off x="2997199" y="6197599"/>
            <a:ext cx="609601" cy="609601"/>
            <a:chOff x="0" y="0"/>
            <a:chExt cx="609600" cy="609600"/>
          </a:xfrm>
        </p:grpSpPr>
        <p:sp>
          <p:nvSpPr>
            <p:cNvPr id="146" name="Shape 146"/>
            <p:cNvSpPr/>
            <p:nvPr/>
          </p:nvSpPr>
          <p:spPr>
            <a:xfrm>
              <a:off x="-1" y="-1"/>
              <a:ext cx="609601" cy="6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F4832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V="1">
              <a:off x="129587" y="303895"/>
              <a:ext cx="353865" cy="140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9" name="Shape 149"/>
          <p:cNvSpPr/>
          <p:nvPr/>
        </p:nvSpPr>
        <p:spPr>
          <a:xfrm>
            <a:off x="5105400" y="5778500"/>
            <a:ext cx="2260600" cy="1435100"/>
          </a:xfrm>
          <a:prstGeom prst="rect">
            <a:avLst/>
          </a:prstGeom>
          <a:solidFill>
            <a:srgbClr val="EF483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4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FFFFFF"/>
                </a:solidFill>
              </a:rPr>
              <a:t>Delete</a:t>
            </a:r>
          </a:p>
        </p:txBody>
      </p:sp>
      <p:grpSp>
        <p:nvGrpSpPr>
          <p:cNvPr id="152" name="Group 152"/>
          <p:cNvGrpSpPr/>
          <p:nvPr/>
        </p:nvGrpSpPr>
        <p:grpSpPr>
          <a:xfrm>
            <a:off x="704849" y="8242300"/>
            <a:ext cx="546101" cy="546101"/>
            <a:chOff x="0" y="0"/>
            <a:chExt cx="546100" cy="546100"/>
          </a:xfrm>
        </p:grpSpPr>
        <p:sp>
          <p:nvSpPr>
            <p:cNvPr id="150" name="Shape 150"/>
            <p:cNvSpPr/>
            <p:nvPr/>
          </p:nvSpPr>
          <p:spPr>
            <a:xfrm>
              <a:off x="0" y="0"/>
              <a:ext cx="546100" cy="54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25114" y="92720"/>
              <a:ext cx="156224" cy="217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943099" y="8470900"/>
            <a:ext cx="558802" cy="101601"/>
            <a:chOff x="0" y="0"/>
            <a:chExt cx="558800" cy="101600"/>
          </a:xfrm>
        </p:grpSpPr>
        <p:sp>
          <p:nvSpPr>
            <p:cNvPr id="153" name="Shape 153"/>
            <p:cNvSpPr/>
            <p:nvPr/>
          </p:nvSpPr>
          <p:spPr>
            <a:xfrm>
              <a:off x="457199" y="0"/>
              <a:ext cx="101602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28599" y="0"/>
              <a:ext cx="101602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0"/>
              <a:ext cx="101602" cy="1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2993231" y="8242300"/>
            <a:ext cx="626899" cy="558800"/>
            <a:chOff x="0" y="0"/>
            <a:chExt cx="626897" cy="558800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75716" y="785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21590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75716" y="2944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43180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75716" y="5103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4341207" y="8194913"/>
            <a:ext cx="584203" cy="546103"/>
            <a:chOff x="0" y="0"/>
            <a:chExt cx="584202" cy="546101"/>
          </a:xfrm>
        </p:grpSpPr>
        <p:sp>
          <p:nvSpPr>
            <p:cNvPr id="164" name="Shape 164"/>
            <p:cNvSpPr/>
            <p:nvPr/>
          </p:nvSpPr>
          <p:spPr>
            <a:xfrm>
              <a:off x="-1" y="-1"/>
              <a:ext cx="430894" cy="42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392335" y="356859"/>
              <a:ext cx="191868" cy="189243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7" name="Shape 167"/>
          <p:cNvSpPr/>
          <p:nvPr/>
        </p:nvSpPr>
        <p:spPr>
          <a:xfrm>
            <a:off x="4330700" y="9677400"/>
            <a:ext cx="588963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707004" y="9651032"/>
            <a:ext cx="454925" cy="577515"/>
            <a:chOff x="0" y="0"/>
            <a:chExt cx="454923" cy="577513"/>
          </a:xfrm>
        </p:grpSpPr>
        <p:sp>
          <p:nvSpPr>
            <p:cNvPr id="168" name="Shape 168"/>
            <p:cNvSpPr/>
            <p:nvPr/>
          </p:nvSpPr>
          <p:spPr>
            <a:xfrm>
              <a:off x="0" y="156294"/>
              <a:ext cx="454924" cy="421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38946" y="0"/>
              <a:ext cx="1" cy="412130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20905" y="304813"/>
              <a:ext cx="219084" cy="111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2" name="Shape 172"/>
          <p:cNvSpPr/>
          <p:nvPr/>
        </p:nvSpPr>
        <p:spPr>
          <a:xfrm>
            <a:off x="1930399" y="9664699"/>
            <a:ext cx="558801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019808" y="9762490"/>
            <a:ext cx="375328" cy="32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3008557" y="9710825"/>
            <a:ext cx="611869" cy="4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cubicBezTo>
                  <a:pt x="1350" y="1893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20250" y="18931"/>
                  <a:pt x="20250" y="18931"/>
                </a:cubicBez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242222">
              <a:alpha val="75000"/>
            </a:srgbClr>
          </a:solidFill>
          <a:ln w="254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defTabSz="45720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4" name="Group 184"/>
          <p:cNvGrpSpPr/>
          <p:nvPr/>
        </p:nvGrpSpPr>
        <p:grpSpPr>
          <a:xfrm>
            <a:off x="5435600" y="7861299"/>
            <a:ext cx="2197100" cy="2782495"/>
            <a:chOff x="0" y="0"/>
            <a:chExt cx="2197099" cy="2782493"/>
          </a:xfrm>
        </p:grpSpPr>
        <p:grpSp>
          <p:nvGrpSpPr>
            <p:cNvPr id="181" name="Group 181"/>
            <p:cNvGrpSpPr/>
            <p:nvPr/>
          </p:nvGrpSpPr>
          <p:grpSpPr>
            <a:xfrm>
              <a:off x="0" y="304800"/>
              <a:ext cx="1905000" cy="1905000"/>
              <a:chOff x="0" y="0"/>
              <a:chExt cx="1905000" cy="190500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1905000" cy="1905000"/>
              </a:xfrm>
              <a:prstGeom prst="roundRect">
                <a:avLst>
                  <a:gd name="adj" fmla="val 22005"/>
                </a:avLst>
              </a:prstGeom>
              <a:gradFill flip="none" rotWithShape="1">
                <a:gsLst>
                  <a:gs pos="0">
                    <a:srgbClr val="57E4FB"/>
                  </a:gs>
                  <a:gs pos="100000">
                    <a:srgbClr val="2A63EE"/>
                  </a:gs>
                </a:gsLst>
                <a:lin ang="162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80" name="Group 180"/>
              <p:cNvGrpSpPr/>
              <p:nvPr/>
            </p:nvGrpSpPr>
            <p:grpSpPr>
              <a:xfrm>
                <a:off x="333375" y="544512"/>
                <a:ext cx="1231900" cy="800101"/>
                <a:chOff x="0" y="0"/>
                <a:chExt cx="1231899" cy="800099"/>
              </a:xfrm>
            </p:grpSpPr>
            <p:sp>
              <p:nvSpPr>
                <p:cNvPr id="176" name="Shape 176"/>
                <p:cNvSpPr/>
                <p:nvPr/>
              </p:nvSpPr>
              <p:spPr>
                <a:xfrm>
                  <a:off x="0" y="0"/>
                  <a:ext cx="1211424" cy="4539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9" y="21600"/>
                      </a:moveTo>
                      <a:lnTo>
                        <a:pt x="21600" y="85"/>
                      </a:lnTo>
                      <a:cubicBezTo>
                        <a:pt x="21544" y="55"/>
                        <a:pt x="21491" y="0"/>
                        <a:pt x="21428" y="0"/>
                      </a:cubicBezTo>
                      <a:lnTo>
                        <a:pt x="170" y="0"/>
                      </a:lnTo>
                      <a:cubicBezTo>
                        <a:pt x="112" y="0"/>
                        <a:pt x="59" y="55"/>
                        <a:pt x="0" y="83"/>
                      </a:cubicBezTo>
                      <a:lnTo>
                        <a:pt x="10799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40639" marR="40639" lvl="0" algn="l" defTabSz="914400">
                    <a:defRPr sz="12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7" name="Shape 177"/>
                <p:cNvSpPr/>
                <p:nvPr/>
              </p:nvSpPr>
              <p:spPr>
                <a:xfrm>
                  <a:off x="798515" y="42940"/>
                  <a:ext cx="433385" cy="7085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43"/>
                      </a:moveTo>
                      <a:cubicBezTo>
                        <a:pt x="21600" y="287"/>
                        <a:pt x="21522" y="143"/>
                        <a:pt x="21440" y="0"/>
                      </a:cubicBezTo>
                      <a:lnTo>
                        <a:pt x="0" y="9809"/>
                      </a:lnTo>
                      <a:lnTo>
                        <a:pt x="21473" y="21600"/>
                      </a:lnTo>
                      <a:cubicBezTo>
                        <a:pt x="21527" y="21480"/>
                        <a:pt x="21600" y="21365"/>
                        <a:pt x="21600" y="21238"/>
                      </a:cubicBezTo>
                      <a:lnTo>
                        <a:pt x="21600" y="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40639" marR="40639" lvl="0" algn="l" defTabSz="914400">
                    <a:defRPr sz="12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0" y="42940"/>
                  <a:ext cx="433384" cy="7085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" y="0"/>
                      </a:moveTo>
                      <a:cubicBezTo>
                        <a:pt x="87" y="143"/>
                        <a:pt x="0" y="287"/>
                        <a:pt x="0" y="444"/>
                      </a:cubicBezTo>
                      <a:lnTo>
                        <a:pt x="0" y="21238"/>
                      </a:lnTo>
                      <a:cubicBezTo>
                        <a:pt x="0" y="21367"/>
                        <a:pt x="78" y="21481"/>
                        <a:pt x="138" y="21600"/>
                      </a:cubicBezTo>
                      <a:lnTo>
                        <a:pt x="21600" y="981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40639" marR="40639" lvl="0" algn="l" defTabSz="914400">
                    <a:defRPr sz="12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9" name="Shape 179"/>
                <p:cNvSpPr/>
                <p:nvPr/>
              </p:nvSpPr>
              <p:spPr>
                <a:xfrm>
                  <a:off x="0" y="407502"/>
                  <a:ext cx="1218248" cy="3925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15" y="0"/>
                      </a:moveTo>
                      <a:lnTo>
                        <a:pt x="11105" y="6533"/>
                      </a:lnTo>
                      <a:cubicBezTo>
                        <a:pt x="11017" y="6742"/>
                        <a:pt x="10909" y="6844"/>
                        <a:pt x="10798" y="6844"/>
                      </a:cubicBezTo>
                      <a:cubicBezTo>
                        <a:pt x="10690" y="6844"/>
                        <a:pt x="10580" y="6742"/>
                        <a:pt x="10494" y="6533"/>
                      </a:cubicBezTo>
                      <a:lnTo>
                        <a:pt x="7686" y="3"/>
                      </a:lnTo>
                      <a:lnTo>
                        <a:pt x="0" y="21466"/>
                      </a:lnTo>
                      <a:cubicBezTo>
                        <a:pt x="77" y="21522"/>
                        <a:pt x="152" y="21600"/>
                        <a:pt x="232" y="21600"/>
                      </a:cubicBezTo>
                      <a:lnTo>
                        <a:pt x="21364" y="21600"/>
                      </a:lnTo>
                      <a:cubicBezTo>
                        <a:pt x="21448" y="21600"/>
                        <a:pt x="21523" y="21525"/>
                        <a:pt x="21600" y="21466"/>
                      </a:cubicBezTo>
                      <a:lnTo>
                        <a:pt x="13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40639" marR="40639" lvl="0" algn="l" defTabSz="914400">
                    <a:defRPr sz="12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</p:grpSp>
        </p:grpSp>
        <p:sp>
          <p:nvSpPr>
            <p:cNvPr id="182" name="Shape 182"/>
            <p:cNvSpPr/>
            <p:nvPr/>
          </p:nvSpPr>
          <p:spPr>
            <a:xfrm>
              <a:off x="1485899" y="-1"/>
              <a:ext cx="711201" cy="71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D7402C"/>
                </a:gs>
                <a:gs pos="100000">
                  <a:srgbClr val="FA4B33"/>
                </a:gs>
              </a:gsLst>
              <a:lin ang="162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595934" y="2272106"/>
              <a:ext cx="770992" cy="510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defRPr sz="29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232323"/>
                  </a:solidFill>
                </a:rPr>
                <a:t>Mail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444500" y="3860800"/>
            <a:ext cx="2540000" cy="711200"/>
          </a:xfrm>
          <a:prstGeom prst="roundRect">
            <a:avLst>
              <a:gd name="adj" fmla="val 11606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1478F8"/>
                </a:solidFill>
              </a:rPr>
              <a:t>Standard</a:t>
            </a:r>
          </a:p>
        </p:txBody>
      </p:sp>
      <p:sp>
        <p:nvSpPr>
          <p:cNvPr id="186" name="Shape 186"/>
          <p:cNvSpPr/>
          <p:nvPr/>
        </p:nvSpPr>
        <p:spPr>
          <a:xfrm>
            <a:off x="5105400" y="3848100"/>
            <a:ext cx="2501900" cy="736600"/>
          </a:xfrm>
          <a:prstGeom prst="roundRect">
            <a:avLst>
              <a:gd name="adj" fmla="val 8676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Satellite</a:t>
            </a:r>
          </a:p>
        </p:txBody>
      </p:sp>
      <p:sp>
        <p:nvSpPr>
          <p:cNvPr id="187" name="Shape 187"/>
          <p:cNvSpPr/>
          <p:nvPr/>
        </p:nvSpPr>
        <p:spPr>
          <a:xfrm>
            <a:off x="2806700" y="3860800"/>
            <a:ext cx="2438400" cy="711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1478F8"/>
                </a:solidFill>
              </a:rPr>
              <a:t>Standard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-12700" y="38100"/>
            <a:ext cx="8140700" cy="1828800"/>
          </a:xfrm>
          <a:prstGeom prst="roundRect">
            <a:avLst>
              <a:gd name="adj" fmla="val 10417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-76821" y="157470"/>
            <a:ext cx="3822701" cy="1005860"/>
          </a:xfrm>
          <a:prstGeom prst="rect">
            <a:avLst/>
          </a:prstGeom>
          <a:ln w="12700">
            <a:miter lim="400000"/>
          </a:ln>
          <a:effectLst>
            <a:outerShdw blurRad="254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6200">
                <a:solidFill>
                  <a:srgbClr val="A0A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0A0A0"/>
                </a:solidFill>
              </a:rPr>
              <a:t>New List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7377808" y="429265"/>
            <a:ext cx="499162" cy="499162"/>
            <a:chOff x="0" y="0"/>
            <a:chExt cx="499161" cy="499161"/>
          </a:xfrm>
        </p:grpSpPr>
        <p:sp>
          <p:nvSpPr>
            <p:cNvPr id="1026" name="Shape 1026"/>
            <p:cNvSpPr/>
            <p:nvPr/>
          </p:nvSpPr>
          <p:spPr>
            <a:xfrm>
              <a:off x="251905" y="0"/>
              <a:ext cx="4336" cy="499162"/>
            </a:xfrm>
            <a:prstGeom prst="line">
              <a:avLst/>
            </a:prstGeom>
            <a:noFill/>
            <a:ln w="508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0" y="247878"/>
              <a:ext cx="499162" cy="4337"/>
            </a:xfrm>
            <a:prstGeom prst="line">
              <a:avLst/>
            </a:prstGeom>
            <a:noFill/>
            <a:ln w="508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9" name="Shape 1029"/>
          <p:cNvSpPr/>
          <p:nvPr/>
        </p:nvSpPr>
        <p:spPr>
          <a:xfrm>
            <a:off x="-12700" y="1270000"/>
            <a:ext cx="8140700" cy="1828800"/>
          </a:xfrm>
          <a:prstGeom prst="roundRect">
            <a:avLst>
              <a:gd name="adj" fmla="val 10417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Surprise Party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items</a:t>
            </a:r>
          </a:p>
        </p:txBody>
      </p:sp>
      <p:sp>
        <p:nvSpPr>
          <p:cNvPr id="1030" name="Shape 1030"/>
          <p:cNvSpPr/>
          <p:nvPr/>
        </p:nvSpPr>
        <p:spPr>
          <a:xfrm>
            <a:off x="-12700" y="2882900"/>
            <a:ext cx="8140700" cy="1828800"/>
          </a:xfrm>
          <a:prstGeom prst="roundRect">
            <a:avLst>
              <a:gd name="adj" fmla="val 10417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Payments Due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 items</a:t>
            </a:r>
          </a:p>
        </p:txBody>
      </p:sp>
      <p:sp>
        <p:nvSpPr>
          <p:cNvPr id="1031" name="Shape 1031"/>
          <p:cNvSpPr/>
          <p:nvPr/>
        </p:nvSpPr>
        <p:spPr>
          <a:xfrm>
            <a:off x="-12700" y="4508500"/>
            <a:ext cx="8140700" cy="2184400"/>
          </a:xfrm>
          <a:prstGeom prst="roundRect">
            <a:avLst>
              <a:gd name="adj" fmla="val 8721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Groceries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32" name="Shape 1032"/>
          <p:cNvSpPr/>
          <p:nvPr/>
        </p:nvSpPr>
        <p:spPr>
          <a:xfrm>
            <a:off x="0" y="6121400"/>
            <a:ext cx="8140700" cy="2184400"/>
          </a:xfrm>
          <a:prstGeom prst="roundRect">
            <a:avLst>
              <a:gd name="adj" fmla="val 8721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Alumni Week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 items</a:t>
            </a:r>
          </a:p>
        </p:txBody>
      </p:sp>
      <p:sp>
        <p:nvSpPr>
          <p:cNvPr id="1033" name="Shape 1033"/>
          <p:cNvSpPr/>
          <p:nvPr/>
        </p:nvSpPr>
        <p:spPr>
          <a:xfrm>
            <a:off x="-12700" y="7759700"/>
            <a:ext cx="8128000" cy="6807200"/>
          </a:xfrm>
          <a:prstGeom prst="roundRect">
            <a:avLst>
              <a:gd name="adj" fmla="val 2799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Beach Party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 items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409227" y="9406334"/>
            <a:ext cx="7731608" cy="2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1221885" y="10841435"/>
            <a:ext cx="6918950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1181100" y="9905912"/>
            <a:ext cx="328033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D6D6D6"/>
                </a:solidFill>
              </a:rPr>
              <a:t>Find snorkel gear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181100" y="11087012"/>
            <a:ext cx="2104543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Wax board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221885" y="11946335"/>
            <a:ext cx="6918950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1181100" y="12230012"/>
            <a:ext cx="2608022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Buy sunblock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181100" y="13434486"/>
            <a:ext cx="2922804" cy="94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Pick up Tiffany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5th and Mission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221885" y="13140135"/>
            <a:ext cx="6918950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355600" y="12236450"/>
            <a:ext cx="596901" cy="5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355600" y="11080750"/>
            <a:ext cx="596901" cy="5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355600" y="13684250"/>
            <a:ext cx="596901" cy="5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355600" y="9925050"/>
            <a:ext cx="596901" cy="5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444499" y="10007599"/>
            <a:ext cx="4191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78F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/>
        </p:nvSpPr>
        <p:spPr>
          <a:xfrm>
            <a:off x="-12700" y="393700"/>
            <a:ext cx="8140700" cy="1968500"/>
          </a:xfrm>
          <a:prstGeom prst="roundRect">
            <a:avLst>
              <a:gd name="adj" fmla="val 10978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49" name="Shape 1049"/>
          <p:cNvSpPr/>
          <p:nvPr/>
        </p:nvSpPr>
        <p:spPr>
          <a:xfrm>
            <a:off x="0" y="1803400"/>
            <a:ext cx="8140700" cy="2171700"/>
          </a:xfrm>
          <a:prstGeom prst="roundRect">
            <a:avLst>
              <a:gd name="adj" fmla="val 12617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0" name="Shape 1050"/>
          <p:cNvSpPr/>
          <p:nvPr/>
        </p:nvSpPr>
        <p:spPr>
          <a:xfrm>
            <a:off x="0" y="3289300"/>
            <a:ext cx="8140700" cy="1955800"/>
          </a:xfrm>
          <a:prstGeom prst="roundRect">
            <a:avLst>
              <a:gd name="adj" fmla="val 0"/>
            </a:avLst>
          </a:prstGeom>
          <a:solidFill>
            <a:srgbClr val="EE4832"/>
          </a:solidFill>
          <a:ln w="12700">
            <a:solidFill>
              <a:srgbClr val="8D8D8D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3200" tIns="203200" rIns="203200" bIns="2032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1" name="Shape 1051"/>
          <p:cNvSpPr/>
          <p:nvPr/>
        </p:nvSpPr>
        <p:spPr>
          <a:xfrm>
            <a:off x="12700" y="4686300"/>
            <a:ext cx="8140700" cy="2489200"/>
          </a:xfrm>
          <a:prstGeom prst="roundRect">
            <a:avLst>
              <a:gd name="adj" fmla="val 11007"/>
            </a:avLst>
          </a:prstGeom>
          <a:solidFill>
            <a:srgbClr val="36377A"/>
          </a:solidFill>
          <a:ln w="25400">
            <a:solidFill>
              <a:srgbClr val="2F306B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500" tIns="317500" rIns="317500" bIns="3175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2" name="Shape 1052"/>
          <p:cNvSpPr/>
          <p:nvPr/>
        </p:nvSpPr>
        <p:spPr>
          <a:xfrm>
            <a:off x="-17485" y="6258231"/>
            <a:ext cx="8126911" cy="178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5" extrusionOk="0">
                <a:moveTo>
                  <a:pt x="32" y="93"/>
                </a:moveTo>
                <a:lnTo>
                  <a:pt x="8754" y="93"/>
                </a:lnTo>
                <a:cubicBezTo>
                  <a:pt x="8754" y="93"/>
                  <a:pt x="10523" y="10923"/>
                  <a:pt x="12974" y="44"/>
                </a:cubicBezTo>
                <a:cubicBezTo>
                  <a:pt x="12997" y="-55"/>
                  <a:pt x="21600" y="44"/>
                  <a:pt x="21600" y="44"/>
                </a:cubicBezTo>
                <a:lnTo>
                  <a:pt x="21600" y="21545"/>
                </a:lnTo>
                <a:lnTo>
                  <a:pt x="0" y="21545"/>
                </a:lnTo>
                <a:lnTo>
                  <a:pt x="32" y="93"/>
                </a:lnTo>
                <a:close/>
              </a:path>
            </a:pathLst>
          </a:custGeom>
          <a:gradFill>
            <a:gsLst>
              <a:gs pos="0">
                <a:srgbClr val="336AC4"/>
              </a:gs>
              <a:gs pos="100000">
                <a:srgbClr val="215FC2"/>
              </a:gs>
            </a:gsLst>
            <a:lin ang="5400000"/>
          </a:gradFill>
          <a:ln w="25400">
            <a:solidFill>
              <a:srgbClr val="215FC2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3" name="Shape 1053"/>
          <p:cNvSpPr/>
          <p:nvPr/>
        </p:nvSpPr>
        <p:spPr>
          <a:xfrm>
            <a:off x="0" y="7759700"/>
            <a:ext cx="8140700" cy="2171700"/>
          </a:xfrm>
          <a:prstGeom prst="roundRect">
            <a:avLst>
              <a:gd name="adj" fmla="val 12617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12700" y="9258300"/>
            <a:ext cx="8140700" cy="2171700"/>
          </a:xfrm>
          <a:prstGeom prst="roundRect">
            <a:avLst>
              <a:gd name="adj" fmla="val 12617"/>
            </a:avLst>
          </a:prstGeom>
          <a:gradFill>
            <a:gsLst>
              <a:gs pos="0">
                <a:srgbClr val="C87E69"/>
              </a:gs>
              <a:gs pos="100000">
                <a:srgbClr val="AA6A5A"/>
              </a:gs>
            </a:gsLst>
            <a:lin ang="5400000"/>
          </a:gradFill>
          <a:ln w="12700">
            <a:solidFill>
              <a:srgbClr val="8D8D8D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5" name="Shape 1055"/>
          <p:cNvSpPr/>
          <p:nvPr/>
        </p:nvSpPr>
        <p:spPr>
          <a:xfrm>
            <a:off x="12700" y="10896600"/>
            <a:ext cx="8140700" cy="4648200"/>
          </a:xfrm>
          <a:prstGeom prst="roundRect">
            <a:avLst>
              <a:gd name="adj" fmla="val 5895"/>
            </a:avLst>
          </a:prstGeom>
          <a:gradFill>
            <a:gsLst>
              <a:gs pos="0">
                <a:srgbClr val="43C8F1"/>
              </a:gs>
              <a:gs pos="100000">
                <a:srgbClr val="36BBED"/>
              </a:gs>
            </a:gsLst>
            <a:lin ang="5400000"/>
          </a:gradFill>
          <a:ln w="12700">
            <a:solidFill>
              <a:srgbClr val="36BBED"/>
            </a:solidFill>
            <a:miter lim="400000"/>
          </a:ln>
          <a:effectLst>
            <a:outerShdw blurRad="1397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6" name="Shape 1056"/>
          <p:cNvSpPr/>
          <p:nvPr/>
        </p:nvSpPr>
        <p:spPr>
          <a:xfrm>
            <a:off x="2282" y="12588626"/>
            <a:ext cx="8132664" cy="3"/>
          </a:xfrm>
          <a:prstGeom prst="line">
            <a:avLst/>
          </a:prstGeom>
          <a:ln w="12700">
            <a:solidFill>
              <a:srgbClr val="0D425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0" y="-12700"/>
            <a:ext cx="8128000" cy="1905000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l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605429" y="634517"/>
            <a:ext cx="1020980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EF4832"/>
                </a:solidFill>
              </a:rPr>
              <a:t>2013</a:t>
            </a:r>
          </a:p>
        </p:txBody>
      </p:sp>
      <p:sp>
        <p:nvSpPr>
          <p:cNvPr id="1060" name="Shape 1060"/>
          <p:cNvSpPr/>
          <p:nvPr/>
        </p:nvSpPr>
        <p:spPr>
          <a:xfrm>
            <a:off x="264646" y="7137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2282" y="1907926"/>
            <a:ext cx="8128997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159500" y="698500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6413896" y="933102"/>
            <a:ext cx="124412" cy="124411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7542505" y="660033"/>
            <a:ext cx="1" cy="396748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Shape 1065"/>
          <p:cNvSpPr/>
          <p:nvPr/>
        </p:nvSpPr>
        <p:spPr>
          <a:xfrm flipV="1">
            <a:off x="7340599" y="858773"/>
            <a:ext cx="396748" cy="1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516529" y="1368983"/>
            <a:ext cx="261723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1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67" name="Shape 1067"/>
          <p:cNvSpPr/>
          <p:nvPr/>
        </p:nvSpPr>
        <p:spPr>
          <a:xfrm>
            <a:off x="1629063" y="1368983"/>
            <a:ext cx="32119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068" name="Shape 1068"/>
          <p:cNvSpPr/>
          <p:nvPr/>
        </p:nvSpPr>
        <p:spPr>
          <a:xfrm>
            <a:off x="2837068" y="13689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69" name="Shape 1069"/>
          <p:cNvSpPr/>
          <p:nvPr/>
        </p:nvSpPr>
        <p:spPr>
          <a:xfrm>
            <a:off x="3907729" y="1368983"/>
            <a:ext cx="335865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084968" y="13689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71" name="Shape 1071"/>
          <p:cNvSpPr/>
          <p:nvPr/>
        </p:nvSpPr>
        <p:spPr>
          <a:xfrm>
            <a:off x="6215268" y="13562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072" name="Shape 1072"/>
          <p:cNvSpPr/>
          <p:nvPr/>
        </p:nvSpPr>
        <p:spPr>
          <a:xfrm>
            <a:off x="7399929" y="1368983"/>
            <a:ext cx="261723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1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73" name="Shape 1073"/>
          <p:cNvSpPr/>
          <p:nvPr/>
        </p:nvSpPr>
        <p:spPr>
          <a:xfrm>
            <a:off x="3551829" y="2222017"/>
            <a:ext cx="966078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EF4832"/>
                </a:solidFill>
              </a:rPr>
              <a:t>MAY</a:t>
            </a:r>
          </a:p>
        </p:txBody>
      </p:sp>
      <p:sp>
        <p:nvSpPr>
          <p:cNvPr id="1074" name="Shape 1074"/>
          <p:cNvSpPr/>
          <p:nvPr/>
        </p:nvSpPr>
        <p:spPr>
          <a:xfrm>
            <a:off x="3485499" y="2949328"/>
            <a:ext cx="4645780" cy="1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3862479" y="3187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076" name="Shape 1076"/>
          <p:cNvSpPr/>
          <p:nvPr/>
        </p:nvSpPr>
        <p:spPr>
          <a:xfrm>
            <a:off x="5030879" y="3187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077" name="Shape 1077"/>
          <p:cNvSpPr/>
          <p:nvPr/>
        </p:nvSpPr>
        <p:spPr>
          <a:xfrm>
            <a:off x="6199279" y="3187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078" name="Shape 1078"/>
          <p:cNvSpPr/>
          <p:nvPr/>
        </p:nvSpPr>
        <p:spPr>
          <a:xfrm>
            <a:off x="7367679" y="3187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4</a:t>
            </a:r>
          </a:p>
        </p:txBody>
      </p:sp>
      <p:sp>
        <p:nvSpPr>
          <p:cNvPr id="1079" name="Shape 1079"/>
          <p:cNvSpPr/>
          <p:nvPr/>
        </p:nvSpPr>
        <p:spPr>
          <a:xfrm>
            <a:off x="9087" y="4727328"/>
            <a:ext cx="8122192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3862479" y="4965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081" name="Shape 1081"/>
          <p:cNvSpPr/>
          <p:nvPr/>
        </p:nvSpPr>
        <p:spPr>
          <a:xfrm>
            <a:off x="5030879" y="49657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082" name="Shape 1082"/>
          <p:cNvSpPr/>
          <p:nvPr/>
        </p:nvSpPr>
        <p:spPr>
          <a:xfrm>
            <a:off x="6068646" y="49657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083" name="Shape 1083"/>
          <p:cNvSpPr/>
          <p:nvPr/>
        </p:nvSpPr>
        <p:spPr>
          <a:xfrm>
            <a:off x="7237047" y="49657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11</a:t>
            </a:r>
          </a:p>
        </p:txBody>
      </p:sp>
      <p:sp>
        <p:nvSpPr>
          <p:cNvPr id="1084" name="Shape 1084"/>
          <p:cNvSpPr/>
          <p:nvPr/>
        </p:nvSpPr>
        <p:spPr>
          <a:xfrm>
            <a:off x="395378" y="4965700"/>
            <a:ext cx="35016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5</a:t>
            </a:r>
          </a:p>
        </p:txBody>
      </p:sp>
      <p:sp>
        <p:nvSpPr>
          <p:cNvPr id="1085" name="Shape 1085"/>
          <p:cNvSpPr/>
          <p:nvPr/>
        </p:nvSpPr>
        <p:spPr>
          <a:xfrm>
            <a:off x="1563778" y="4965700"/>
            <a:ext cx="35016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6</a:t>
            </a:r>
          </a:p>
        </p:txBody>
      </p:sp>
      <p:sp>
        <p:nvSpPr>
          <p:cNvPr id="1086" name="Shape 1086"/>
          <p:cNvSpPr/>
          <p:nvPr/>
        </p:nvSpPr>
        <p:spPr>
          <a:xfrm>
            <a:off x="2732178" y="4965700"/>
            <a:ext cx="35016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7</a:t>
            </a:r>
          </a:p>
        </p:txBody>
      </p:sp>
      <p:sp>
        <p:nvSpPr>
          <p:cNvPr id="1087" name="Shape 1087"/>
          <p:cNvSpPr/>
          <p:nvPr/>
        </p:nvSpPr>
        <p:spPr>
          <a:xfrm>
            <a:off x="9087" y="6505328"/>
            <a:ext cx="8122192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3731847" y="67437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15</a:t>
            </a:r>
          </a:p>
        </p:txBody>
      </p:sp>
      <p:sp>
        <p:nvSpPr>
          <p:cNvPr id="1089" name="Shape 1089"/>
          <p:cNvSpPr/>
          <p:nvPr/>
        </p:nvSpPr>
        <p:spPr>
          <a:xfrm>
            <a:off x="4900247" y="67437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16</a:t>
            </a:r>
          </a:p>
        </p:txBody>
      </p:sp>
      <p:sp>
        <p:nvSpPr>
          <p:cNvPr id="1090" name="Shape 1090"/>
          <p:cNvSpPr/>
          <p:nvPr/>
        </p:nvSpPr>
        <p:spPr>
          <a:xfrm>
            <a:off x="6068646" y="67437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17</a:t>
            </a:r>
          </a:p>
        </p:txBody>
      </p:sp>
      <p:sp>
        <p:nvSpPr>
          <p:cNvPr id="1091" name="Shape 1091"/>
          <p:cNvSpPr/>
          <p:nvPr/>
        </p:nvSpPr>
        <p:spPr>
          <a:xfrm>
            <a:off x="7237047" y="67437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18</a:t>
            </a:r>
          </a:p>
        </p:txBody>
      </p:sp>
      <p:sp>
        <p:nvSpPr>
          <p:cNvPr id="1092" name="Shape 1092"/>
          <p:cNvSpPr/>
          <p:nvPr/>
        </p:nvSpPr>
        <p:spPr>
          <a:xfrm>
            <a:off x="264746" y="67437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12</a:t>
            </a:r>
          </a:p>
        </p:txBody>
      </p:sp>
      <p:sp>
        <p:nvSpPr>
          <p:cNvPr id="1093" name="Shape 1093"/>
          <p:cNvSpPr/>
          <p:nvPr/>
        </p:nvSpPr>
        <p:spPr>
          <a:xfrm>
            <a:off x="1433146" y="67437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094" name="Shape 1094"/>
          <p:cNvSpPr/>
          <p:nvPr/>
        </p:nvSpPr>
        <p:spPr>
          <a:xfrm>
            <a:off x="2601546" y="67437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087" y="8296028"/>
            <a:ext cx="8122192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3731847" y="85344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22</a:t>
            </a:r>
          </a:p>
        </p:txBody>
      </p:sp>
      <p:sp>
        <p:nvSpPr>
          <p:cNvPr id="1097" name="Shape 1097"/>
          <p:cNvSpPr/>
          <p:nvPr/>
        </p:nvSpPr>
        <p:spPr>
          <a:xfrm>
            <a:off x="4900247" y="85344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23</a:t>
            </a:r>
          </a:p>
        </p:txBody>
      </p:sp>
      <p:sp>
        <p:nvSpPr>
          <p:cNvPr id="1098" name="Shape 1098"/>
          <p:cNvSpPr/>
          <p:nvPr/>
        </p:nvSpPr>
        <p:spPr>
          <a:xfrm>
            <a:off x="6068646" y="8534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24</a:t>
            </a:r>
          </a:p>
        </p:txBody>
      </p:sp>
      <p:sp>
        <p:nvSpPr>
          <p:cNvPr id="1099" name="Shape 1099"/>
          <p:cNvSpPr/>
          <p:nvPr/>
        </p:nvSpPr>
        <p:spPr>
          <a:xfrm>
            <a:off x="7237047" y="85344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25</a:t>
            </a:r>
          </a:p>
        </p:txBody>
      </p:sp>
      <p:sp>
        <p:nvSpPr>
          <p:cNvPr id="1100" name="Shape 1100"/>
          <p:cNvSpPr/>
          <p:nvPr/>
        </p:nvSpPr>
        <p:spPr>
          <a:xfrm>
            <a:off x="264746" y="8534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19</a:t>
            </a:r>
          </a:p>
        </p:txBody>
      </p:sp>
      <p:sp>
        <p:nvSpPr>
          <p:cNvPr id="1101" name="Shape 1101"/>
          <p:cNvSpPr/>
          <p:nvPr/>
        </p:nvSpPr>
        <p:spPr>
          <a:xfrm>
            <a:off x="1433146" y="8534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20</a:t>
            </a:r>
          </a:p>
        </p:txBody>
      </p:sp>
      <p:sp>
        <p:nvSpPr>
          <p:cNvPr id="1102" name="Shape 1102"/>
          <p:cNvSpPr/>
          <p:nvPr/>
        </p:nvSpPr>
        <p:spPr>
          <a:xfrm>
            <a:off x="2601546" y="8534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21</a:t>
            </a:r>
          </a:p>
        </p:txBody>
      </p:sp>
      <p:sp>
        <p:nvSpPr>
          <p:cNvPr id="1103" name="Shape 1103"/>
          <p:cNvSpPr/>
          <p:nvPr/>
        </p:nvSpPr>
        <p:spPr>
          <a:xfrm>
            <a:off x="9087" y="10061328"/>
            <a:ext cx="6936955" cy="25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3731847" y="103124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29</a:t>
            </a:r>
          </a:p>
        </p:txBody>
      </p:sp>
      <p:sp>
        <p:nvSpPr>
          <p:cNvPr id="1105" name="Shape 1105"/>
          <p:cNvSpPr/>
          <p:nvPr/>
        </p:nvSpPr>
        <p:spPr>
          <a:xfrm>
            <a:off x="4900247" y="10312400"/>
            <a:ext cx="6114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30</a:t>
            </a:r>
          </a:p>
        </p:txBody>
      </p:sp>
      <p:sp>
        <p:nvSpPr>
          <p:cNvPr id="1106" name="Shape 1106"/>
          <p:cNvSpPr/>
          <p:nvPr/>
        </p:nvSpPr>
        <p:spPr>
          <a:xfrm>
            <a:off x="264746" y="10312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26</a:t>
            </a:r>
          </a:p>
        </p:txBody>
      </p:sp>
      <p:sp>
        <p:nvSpPr>
          <p:cNvPr id="1107" name="Shape 1107"/>
          <p:cNvSpPr/>
          <p:nvPr/>
        </p:nvSpPr>
        <p:spPr>
          <a:xfrm>
            <a:off x="1433146" y="10312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27</a:t>
            </a:r>
          </a:p>
        </p:txBody>
      </p:sp>
      <p:sp>
        <p:nvSpPr>
          <p:cNvPr id="1108" name="Shape 1108"/>
          <p:cNvSpPr/>
          <p:nvPr/>
        </p:nvSpPr>
        <p:spPr>
          <a:xfrm>
            <a:off x="2601546" y="10312400"/>
            <a:ext cx="61143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161616"/>
                </a:solidFill>
              </a:rPr>
              <a:t>28</a:t>
            </a:r>
          </a:p>
        </p:txBody>
      </p:sp>
      <p:sp>
        <p:nvSpPr>
          <p:cNvPr id="1109" name="Shape 1109"/>
          <p:cNvSpPr/>
          <p:nvPr/>
        </p:nvSpPr>
        <p:spPr>
          <a:xfrm>
            <a:off x="5918200" y="10185400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6046738" y="10306050"/>
            <a:ext cx="61143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1111" name="Shape 1111"/>
          <p:cNvSpPr/>
          <p:nvPr/>
        </p:nvSpPr>
        <p:spPr>
          <a:xfrm>
            <a:off x="2282" y="13312526"/>
            <a:ext cx="8128997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0" y="13335000"/>
            <a:ext cx="8128000" cy="1092200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199029" y="13563472"/>
            <a:ext cx="1274383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114" name="Shape 1114"/>
          <p:cNvSpPr/>
          <p:nvPr/>
        </p:nvSpPr>
        <p:spPr>
          <a:xfrm>
            <a:off x="3009545" y="13563472"/>
            <a:ext cx="2105598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115" name="Shape 1115"/>
          <p:cNvSpPr/>
          <p:nvPr/>
        </p:nvSpPr>
        <p:spPr>
          <a:xfrm>
            <a:off x="6133587" y="13563472"/>
            <a:ext cx="1801115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551829" y="11531117"/>
            <a:ext cx="1167665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17" name="Shape 1117"/>
          <p:cNvSpPr/>
          <p:nvPr/>
        </p:nvSpPr>
        <p:spPr>
          <a:xfrm>
            <a:off x="6780438" y="12423529"/>
            <a:ext cx="1350841" cy="1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8" name="Shape 1118"/>
          <p:cNvSpPr/>
          <p:nvPr/>
        </p:nvSpPr>
        <p:spPr>
          <a:xfrm>
            <a:off x="7367679" y="12484100"/>
            <a:ext cx="3501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7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CBCBCB"/>
                </a:solidFill>
              </a:rPr>
              <a:t>1</a:t>
            </a:r>
          </a:p>
        </p:txBody>
      </p:sp>
      <p:grpSp>
        <p:nvGrpSpPr>
          <p:cNvPr id="1133" name="Group 1133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1119" name="Shape 1119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0" y="-12700"/>
            <a:ext cx="8128000" cy="3733800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605429" y="786917"/>
            <a:ext cx="997510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3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37" name="Shape 1137"/>
          <p:cNvSpPr/>
          <p:nvPr/>
        </p:nvSpPr>
        <p:spPr>
          <a:xfrm>
            <a:off x="264646" y="866197"/>
            <a:ext cx="222741" cy="431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152" name="Group 1152"/>
          <p:cNvGrpSpPr/>
          <p:nvPr/>
        </p:nvGrpSpPr>
        <p:grpSpPr>
          <a:xfrm>
            <a:off x="165100" y="29844"/>
            <a:ext cx="7827541" cy="448312"/>
            <a:chOff x="0" y="0"/>
            <a:chExt cx="7827540" cy="448310"/>
          </a:xfrm>
        </p:grpSpPr>
        <p:sp>
          <p:nvSpPr>
            <p:cNvPr id="1138" name="Shape 1138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153" name="Shape 1153"/>
          <p:cNvSpPr/>
          <p:nvPr/>
        </p:nvSpPr>
        <p:spPr>
          <a:xfrm>
            <a:off x="2282" y="3711326"/>
            <a:ext cx="8128997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56" name="Group 1156"/>
          <p:cNvGrpSpPr/>
          <p:nvPr/>
        </p:nvGrpSpPr>
        <p:grpSpPr>
          <a:xfrm>
            <a:off x="6413500" y="850900"/>
            <a:ext cx="378808" cy="359013"/>
            <a:chOff x="0" y="0"/>
            <a:chExt cx="378807" cy="359012"/>
          </a:xfrm>
        </p:grpSpPr>
        <p:sp>
          <p:nvSpPr>
            <p:cNvPr id="1154" name="Shape 1154"/>
            <p:cNvSpPr/>
            <p:nvPr/>
          </p:nvSpPr>
          <p:spPr>
            <a:xfrm>
              <a:off x="0" y="0"/>
              <a:ext cx="279401" cy="27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254396" y="234602"/>
              <a:ext cx="124412" cy="124411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59" name="Group 1159"/>
          <p:cNvGrpSpPr/>
          <p:nvPr/>
        </p:nvGrpSpPr>
        <p:grpSpPr>
          <a:xfrm>
            <a:off x="7340600" y="812433"/>
            <a:ext cx="396747" cy="396748"/>
            <a:chOff x="0" y="0"/>
            <a:chExt cx="396746" cy="396746"/>
          </a:xfrm>
        </p:grpSpPr>
        <p:sp>
          <p:nvSpPr>
            <p:cNvPr id="1157" name="Shape 1157"/>
            <p:cNvSpPr/>
            <p:nvPr/>
          </p:nvSpPr>
          <p:spPr>
            <a:xfrm>
              <a:off x="201905" y="0"/>
              <a:ext cx="1" cy="396747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 flipV="1">
              <a:off x="0" y="198739"/>
              <a:ext cx="396747" cy="1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60" name="Shape 1160"/>
          <p:cNvSpPr/>
          <p:nvPr/>
        </p:nvSpPr>
        <p:spPr>
          <a:xfrm>
            <a:off x="516529" y="1521383"/>
            <a:ext cx="261723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1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61" name="Shape 1161"/>
          <p:cNvSpPr/>
          <p:nvPr/>
        </p:nvSpPr>
        <p:spPr>
          <a:xfrm>
            <a:off x="491129" y="2095500"/>
            <a:ext cx="343104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6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BCBCB"/>
                </a:solidFill>
              </a:rPr>
              <a:t>9</a:t>
            </a:r>
          </a:p>
        </p:txBody>
      </p:sp>
      <p:sp>
        <p:nvSpPr>
          <p:cNvPr id="1162" name="Shape 1162"/>
          <p:cNvSpPr/>
          <p:nvPr/>
        </p:nvSpPr>
        <p:spPr>
          <a:xfrm>
            <a:off x="1629063" y="1521383"/>
            <a:ext cx="32119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163" name="Shape 1163"/>
          <p:cNvSpPr/>
          <p:nvPr/>
        </p:nvSpPr>
        <p:spPr>
          <a:xfrm>
            <a:off x="1358900" y="1968500"/>
            <a:ext cx="863601" cy="8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1494499" y="20955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165" name="Shape 1165"/>
          <p:cNvSpPr/>
          <p:nvPr/>
        </p:nvSpPr>
        <p:spPr>
          <a:xfrm>
            <a:off x="2837068" y="15213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66" name="Shape 1166"/>
          <p:cNvSpPr/>
          <p:nvPr/>
        </p:nvSpPr>
        <p:spPr>
          <a:xfrm>
            <a:off x="2688299" y="20955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67" name="Shape 1167"/>
          <p:cNvSpPr/>
          <p:nvPr/>
        </p:nvSpPr>
        <p:spPr>
          <a:xfrm>
            <a:off x="3907729" y="1521383"/>
            <a:ext cx="335865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168" name="Shape 1168"/>
          <p:cNvSpPr/>
          <p:nvPr/>
        </p:nvSpPr>
        <p:spPr>
          <a:xfrm>
            <a:off x="3793199" y="20955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61616"/>
                </a:solidFill>
              </a:rPr>
              <a:t>12</a:t>
            </a:r>
          </a:p>
        </p:txBody>
      </p:sp>
      <p:sp>
        <p:nvSpPr>
          <p:cNvPr id="1169" name="Shape 1169"/>
          <p:cNvSpPr/>
          <p:nvPr/>
        </p:nvSpPr>
        <p:spPr>
          <a:xfrm>
            <a:off x="5084968" y="15213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70" name="Shape 1170"/>
          <p:cNvSpPr/>
          <p:nvPr/>
        </p:nvSpPr>
        <p:spPr>
          <a:xfrm>
            <a:off x="4923499" y="20955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171" name="Shape 1171"/>
          <p:cNvSpPr/>
          <p:nvPr/>
        </p:nvSpPr>
        <p:spPr>
          <a:xfrm>
            <a:off x="6215268" y="1508683"/>
            <a:ext cx="241987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172" name="Shape 1172"/>
          <p:cNvSpPr/>
          <p:nvPr/>
        </p:nvSpPr>
        <p:spPr>
          <a:xfrm>
            <a:off x="6053799" y="20828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173" name="Shape 1173"/>
          <p:cNvSpPr/>
          <p:nvPr/>
        </p:nvSpPr>
        <p:spPr>
          <a:xfrm>
            <a:off x="7399929" y="1521383"/>
            <a:ext cx="261723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1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74" name="Shape 1174"/>
          <p:cNvSpPr/>
          <p:nvPr/>
        </p:nvSpPr>
        <p:spPr>
          <a:xfrm>
            <a:off x="7247463" y="2095500"/>
            <a:ext cx="597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BCBCB"/>
                </a:solidFill>
              </a:rPr>
              <a:t>15</a:t>
            </a:r>
          </a:p>
        </p:txBody>
      </p:sp>
      <p:sp>
        <p:nvSpPr>
          <p:cNvPr id="1175" name="Shape 1175"/>
          <p:cNvSpPr/>
          <p:nvPr/>
        </p:nvSpPr>
        <p:spPr>
          <a:xfrm>
            <a:off x="1887443" y="2945917"/>
            <a:ext cx="4383419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161616"/>
                </a:solidFill>
              </a:rPr>
              <a:t>Monday June 10, 2013</a:t>
            </a:r>
          </a:p>
        </p:txBody>
      </p:sp>
      <p:sp>
        <p:nvSpPr>
          <p:cNvPr id="1176" name="Shape 1176"/>
          <p:cNvSpPr/>
          <p:nvPr/>
        </p:nvSpPr>
        <p:spPr>
          <a:xfrm>
            <a:off x="921768" y="3934383"/>
            <a:ext cx="237186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177" name="Shape 1177"/>
          <p:cNvSpPr/>
          <p:nvPr/>
        </p:nvSpPr>
        <p:spPr>
          <a:xfrm>
            <a:off x="921768" y="5204383"/>
            <a:ext cx="237186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1384300" y="4140200"/>
            <a:ext cx="6756400" cy="1270000"/>
          </a:xfrm>
          <a:prstGeom prst="rect">
            <a:avLst/>
          </a:prstGeom>
          <a:solidFill>
            <a:srgbClr val="E0F8D5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2600">
                <a:solidFill>
                  <a:srgbClr val="6BB53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6BB53F"/>
                </a:solidFill>
              </a:rPr>
              <a:t>Call with Barry</a:t>
            </a:r>
          </a:p>
        </p:txBody>
      </p:sp>
      <p:sp>
        <p:nvSpPr>
          <p:cNvPr id="1179" name="Shape 1179"/>
          <p:cNvSpPr/>
          <p:nvPr/>
        </p:nvSpPr>
        <p:spPr>
          <a:xfrm flipH="1">
            <a:off x="1368821" y="4126690"/>
            <a:ext cx="1" cy="1293314"/>
          </a:xfrm>
          <a:prstGeom prst="line">
            <a:avLst/>
          </a:prstGeom>
          <a:ln w="63500">
            <a:solidFill>
              <a:srgbClr val="9DE57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0" name="Shape 1180"/>
          <p:cNvSpPr/>
          <p:nvPr/>
        </p:nvSpPr>
        <p:spPr>
          <a:xfrm flipV="1">
            <a:off x="1206500" y="6285784"/>
            <a:ext cx="6908329" cy="716"/>
          </a:xfrm>
          <a:prstGeom prst="line">
            <a:avLst/>
          </a:prstGeom>
          <a:ln w="25400">
            <a:solidFill>
              <a:srgbClr val="FBDDD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1263650" y="6210300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200256" y="6099555"/>
            <a:ext cx="969011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EF4832"/>
                </a:solidFill>
              </a:rPr>
              <a:t>9:41AM</a:t>
            </a:r>
          </a:p>
        </p:txBody>
      </p:sp>
      <p:sp>
        <p:nvSpPr>
          <p:cNvPr id="1183" name="Shape 1183"/>
          <p:cNvSpPr/>
          <p:nvPr/>
        </p:nvSpPr>
        <p:spPr>
          <a:xfrm>
            <a:off x="786203" y="6474383"/>
            <a:ext cx="385472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184" name="Shape 1184"/>
          <p:cNvSpPr/>
          <p:nvPr/>
        </p:nvSpPr>
        <p:spPr>
          <a:xfrm>
            <a:off x="786203" y="7744383"/>
            <a:ext cx="385472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85" name="Shape 1185"/>
          <p:cNvSpPr/>
          <p:nvPr/>
        </p:nvSpPr>
        <p:spPr>
          <a:xfrm>
            <a:off x="1384300" y="6680200"/>
            <a:ext cx="6756400" cy="1270000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Grattan St. Presentation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Studio K</a:t>
            </a:r>
          </a:p>
        </p:txBody>
      </p:sp>
      <p:sp>
        <p:nvSpPr>
          <p:cNvPr id="1186" name="Shape 1186"/>
          <p:cNvSpPr/>
          <p:nvPr/>
        </p:nvSpPr>
        <p:spPr>
          <a:xfrm flipH="1">
            <a:off x="1368821" y="6666691"/>
            <a:ext cx="1" cy="1293313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934489" y="10284383"/>
            <a:ext cx="237186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188" name="Shape 1188"/>
          <p:cNvSpPr/>
          <p:nvPr/>
        </p:nvSpPr>
        <p:spPr>
          <a:xfrm>
            <a:off x="934489" y="11554383"/>
            <a:ext cx="237186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189" name="Shape 1189"/>
          <p:cNvSpPr/>
          <p:nvPr/>
        </p:nvSpPr>
        <p:spPr>
          <a:xfrm>
            <a:off x="934489" y="12824383"/>
            <a:ext cx="237186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190" name="Shape 1190"/>
          <p:cNvSpPr/>
          <p:nvPr/>
        </p:nvSpPr>
        <p:spPr>
          <a:xfrm>
            <a:off x="435760" y="9039783"/>
            <a:ext cx="735915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21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161616"/>
                </a:solidFill>
              </a:rPr>
              <a:t>Noon</a:t>
            </a:r>
          </a:p>
        </p:txBody>
      </p:sp>
      <p:sp>
        <p:nvSpPr>
          <p:cNvPr id="1191" name="Shape 1191"/>
          <p:cNvSpPr/>
          <p:nvPr/>
        </p:nvSpPr>
        <p:spPr>
          <a:xfrm>
            <a:off x="1385682" y="8616724"/>
            <a:ext cx="6753629" cy="1845720"/>
          </a:xfrm>
          <a:prstGeom prst="rect">
            <a:avLst/>
          </a:prstGeom>
          <a:solidFill>
            <a:srgbClr val="F8D3DF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2600">
                <a:solidFill>
                  <a:srgbClr val="B442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B44259"/>
                </a:solidFill>
              </a:rPr>
              <a:t>Team Lunch</a:t>
            </a:r>
          </a:p>
        </p:txBody>
      </p:sp>
      <p:sp>
        <p:nvSpPr>
          <p:cNvPr id="1192" name="Shape 1192"/>
          <p:cNvSpPr/>
          <p:nvPr/>
        </p:nvSpPr>
        <p:spPr>
          <a:xfrm flipH="1">
            <a:off x="1370211" y="8597090"/>
            <a:ext cx="1" cy="1879601"/>
          </a:xfrm>
          <a:prstGeom prst="line">
            <a:avLst/>
          </a:prstGeom>
          <a:ln w="63500">
            <a:solidFill>
              <a:srgbClr val="ED5C85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Shape 1193"/>
          <p:cNvSpPr/>
          <p:nvPr/>
        </p:nvSpPr>
        <p:spPr>
          <a:xfrm flipV="1">
            <a:off x="1374759" y="9218583"/>
            <a:ext cx="6740070" cy="902"/>
          </a:xfrm>
          <a:prstGeom prst="line">
            <a:avLst/>
          </a:prstGeom>
          <a:ln w="25400">
            <a:solidFill>
              <a:srgbClr val="EF6A8F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1384300" y="10515600"/>
            <a:ext cx="6756400" cy="1270000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Debriefing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47</a:t>
            </a:r>
          </a:p>
        </p:txBody>
      </p:sp>
      <p:sp>
        <p:nvSpPr>
          <p:cNvPr id="1195" name="Shape 1195"/>
          <p:cNvSpPr/>
          <p:nvPr/>
        </p:nvSpPr>
        <p:spPr>
          <a:xfrm flipH="1">
            <a:off x="1368821" y="10502091"/>
            <a:ext cx="1" cy="1293313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1384300" y="12420600"/>
            <a:ext cx="6756400" cy="1270000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26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C8EC9"/>
                </a:solidFill>
              </a:rPr>
              <a:t>Weekly Staff Meeting</a:t>
            </a:r>
          </a:p>
        </p:txBody>
      </p:sp>
      <p:sp>
        <p:nvSpPr>
          <p:cNvPr id="1197" name="Shape 1197"/>
          <p:cNvSpPr/>
          <p:nvPr/>
        </p:nvSpPr>
        <p:spPr>
          <a:xfrm flipH="1">
            <a:off x="1368821" y="12407091"/>
            <a:ext cx="1" cy="1293313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25400" y="13360400"/>
            <a:ext cx="8128000" cy="10795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199029" y="13588872"/>
            <a:ext cx="1274383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009545" y="13588872"/>
            <a:ext cx="2105598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201" name="Shape 1201"/>
          <p:cNvSpPr/>
          <p:nvPr/>
        </p:nvSpPr>
        <p:spPr>
          <a:xfrm>
            <a:off x="6133587" y="13588872"/>
            <a:ext cx="1801115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202" name="Shape 1202"/>
          <p:cNvSpPr/>
          <p:nvPr/>
        </p:nvSpPr>
        <p:spPr>
          <a:xfrm>
            <a:off x="2282" y="13337926"/>
            <a:ext cx="8128997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0" y="-25400"/>
            <a:ext cx="8128000" cy="14490700"/>
          </a:xfrm>
          <a:prstGeom prst="roundRect">
            <a:avLst>
              <a:gd name="adj" fmla="val 0"/>
            </a:avLst>
          </a:prstGeom>
          <a:solidFill>
            <a:srgbClr val="313131">
              <a:alpha val="438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2717800" y="685800"/>
            <a:ext cx="2628900" cy="698500"/>
          </a:xfrm>
          <a:prstGeom prst="rect">
            <a:avLst/>
          </a:prstGeom>
          <a:solidFill>
            <a:srgbClr val="CCCCCC">
              <a:alpha val="50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600"/>
              <a:t>all</a:t>
            </a:r>
          </a:p>
        </p:txBody>
      </p:sp>
      <p:sp>
        <p:nvSpPr>
          <p:cNvPr id="1206" name="Shape 1206"/>
          <p:cNvSpPr/>
          <p:nvPr/>
        </p:nvSpPr>
        <p:spPr>
          <a:xfrm>
            <a:off x="152400" y="660400"/>
            <a:ext cx="7772400" cy="736600"/>
          </a:xfrm>
          <a:prstGeom prst="roundRect">
            <a:avLst>
              <a:gd name="adj" fmla="val 17140"/>
            </a:avLst>
          </a:prstGeom>
          <a:ln w="38100">
            <a:solidFill>
              <a:srgbClr val="CACACA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12700" y="1714500"/>
            <a:ext cx="8115300" cy="838200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         Messages</a:t>
            </a:r>
          </a:p>
        </p:txBody>
      </p:sp>
      <p:grpSp>
        <p:nvGrpSpPr>
          <p:cNvPr id="1212" name="Group 1212"/>
          <p:cNvGrpSpPr/>
          <p:nvPr/>
        </p:nvGrpSpPr>
        <p:grpSpPr>
          <a:xfrm>
            <a:off x="7191646" y="1900836"/>
            <a:ext cx="500440" cy="500441"/>
            <a:chOff x="233" y="0"/>
            <a:chExt cx="500439" cy="500439"/>
          </a:xfrm>
        </p:grpSpPr>
        <p:sp>
          <p:nvSpPr>
            <p:cNvPr id="1208" name="Shape 1208"/>
            <p:cNvSpPr/>
            <p:nvPr/>
          </p:nvSpPr>
          <p:spPr>
            <a:xfrm>
              <a:off x="15837" y="16863"/>
              <a:ext cx="469901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11" name="Group 1211"/>
            <p:cNvGrpSpPr/>
            <p:nvPr/>
          </p:nvGrpSpPr>
          <p:grpSpPr>
            <a:xfrm rot="2700000">
              <a:off x="73521" y="73287"/>
              <a:ext cx="353865" cy="353865"/>
              <a:chOff x="0" y="0"/>
              <a:chExt cx="353864" cy="353864"/>
            </a:xfrm>
          </p:grpSpPr>
          <p:sp>
            <p:nvSpPr>
              <p:cNvPr id="1209" name="Shape 1209"/>
              <p:cNvSpPr/>
              <p:nvPr/>
            </p:nvSpPr>
            <p:spPr>
              <a:xfrm flipH="1">
                <a:off x="179368" y="-1"/>
                <a:ext cx="1407" cy="3538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10" name="Shape 1210"/>
              <p:cNvSpPr/>
              <p:nvPr/>
            </p:nvSpPr>
            <p:spPr>
              <a:xfrm flipV="1">
                <a:off x="0" y="176558"/>
                <a:ext cx="353865" cy="140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215" name="Group 1215"/>
          <p:cNvGrpSpPr/>
          <p:nvPr/>
        </p:nvGrpSpPr>
        <p:grpSpPr>
          <a:xfrm>
            <a:off x="381000" y="1879600"/>
            <a:ext cx="508000" cy="508001"/>
            <a:chOff x="0" y="0"/>
            <a:chExt cx="507999" cy="508000"/>
          </a:xfrm>
        </p:grpSpPr>
        <p:sp>
          <p:nvSpPr>
            <p:cNvPr id="1213" name="Shape 1213"/>
            <p:cNvSpPr/>
            <p:nvPr/>
          </p:nvSpPr>
          <p:spPr>
            <a:xfrm>
              <a:off x="0" y="0"/>
              <a:ext cx="508000" cy="508001"/>
            </a:xfrm>
            <a:prstGeom prst="roundRect">
              <a:avLst>
                <a:gd name="adj" fmla="val 18265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70787" y="83278"/>
              <a:ext cx="366427" cy="308133"/>
            </a:xfrm>
            <a:prstGeom prst="wedgeEllipseCallout">
              <a:avLst>
                <a:gd name="adj1" fmla="val -41848"/>
                <a:gd name="adj2" fmla="val 62665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6" name="Shape 1216"/>
          <p:cNvSpPr/>
          <p:nvPr/>
        </p:nvSpPr>
        <p:spPr>
          <a:xfrm>
            <a:off x="1130300" y="2800350"/>
            <a:ext cx="4398887" cy="110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24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Definitely.</a:t>
            </a:r>
          </a:p>
        </p:txBody>
      </p:sp>
      <p:sp>
        <p:nvSpPr>
          <p:cNvPr id="1217" name="Shape 1217"/>
          <p:cNvSpPr/>
          <p:nvPr/>
        </p:nvSpPr>
        <p:spPr>
          <a:xfrm>
            <a:off x="1130300" y="4470400"/>
            <a:ext cx="6232449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24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fact, you might recognize one of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them.</a:t>
            </a:r>
          </a:p>
        </p:txBody>
      </p:sp>
      <p:sp>
        <p:nvSpPr>
          <p:cNvPr id="1218" name="Shape 1218"/>
          <p:cNvSpPr/>
          <p:nvPr/>
        </p:nvSpPr>
        <p:spPr>
          <a:xfrm>
            <a:off x="12700" y="6527800"/>
            <a:ext cx="8115300" cy="838200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         Calendar</a:t>
            </a:r>
          </a:p>
        </p:txBody>
      </p:sp>
      <p:grpSp>
        <p:nvGrpSpPr>
          <p:cNvPr id="1223" name="Group 1223"/>
          <p:cNvGrpSpPr/>
          <p:nvPr/>
        </p:nvGrpSpPr>
        <p:grpSpPr>
          <a:xfrm>
            <a:off x="7191646" y="6714136"/>
            <a:ext cx="500440" cy="500441"/>
            <a:chOff x="233" y="0"/>
            <a:chExt cx="500439" cy="500439"/>
          </a:xfrm>
        </p:grpSpPr>
        <p:sp>
          <p:nvSpPr>
            <p:cNvPr id="1219" name="Shape 1219"/>
            <p:cNvSpPr/>
            <p:nvPr/>
          </p:nvSpPr>
          <p:spPr>
            <a:xfrm>
              <a:off x="15837" y="16863"/>
              <a:ext cx="469901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2" name="Group 1222"/>
            <p:cNvGrpSpPr/>
            <p:nvPr/>
          </p:nvGrpSpPr>
          <p:grpSpPr>
            <a:xfrm rot="2700000">
              <a:off x="73521" y="73287"/>
              <a:ext cx="353865" cy="353865"/>
              <a:chOff x="0" y="0"/>
              <a:chExt cx="353864" cy="353864"/>
            </a:xfrm>
          </p:grpSpPr>
          <p:sp>
            <p:nvSpPr>
              <p:cNvPr id="1220" name="Shape 1220"/>
              <p:cNvSpPr/>
              <p:nvPr/>
            </p:nvSpPr>
            <p:spPr>
              <a:xfrm flipH="1">
                <a:off x="179368" y="-1"/>
                <a:ext cx="1407" cy="3538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1" name="Shape 1221"/>
              <p:cNvSpPr/>
              <p:nvPr/>
            </p:nvSpPr>
            <p:spPr>
              <a:xfrm flipV="1">
                <a:off x="0" y="176558"/>
                <a:ext cx="353865" cy="140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24" name="Shape 1224"/>
          <p:cNvSpPr/>
          <p:nvPr/>
        </p:nvSpPr>
        <p:spPr>
          <a:xfrm>
            <a:off x="12700" y="9626600"/>
            <a:ext cx="8115300" cy="838200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         Game Center</a:t>
            </a:r>
          </a:p>
        </p:txBody>
      </p:sp>
      <p:grpSp>
        <p:nvGrpSpPr>
          <p:cNvPr id="1229" name="Group 1229"/>
          <p:cNvGrpSpPr/>
          <p:nvPr/>
        </p:nvGrpSpPr>
        <p:grpSpPr>
          <a:xfrm>
            <a:off x="7191646" y="9812936"/>
            <a:ext cx="500440" cy="500441"/>
            <a:chOff x="233" y="0"/>
            <a:chExt cx="500439" cy="500439"/>
          </a:xfrm>
        </p:grpSpPr>
        <p:sp>
          <p:nvSpPr>
            <p:cNvPr id="1225" name="Shape 1225"/>
            <p:cNvSpPr/>
            <p:nvPr/>
          </p:nvSpPr>
          <p:spPr>
            <a:xfrm>
              <a:off x="15837" y="16863"/>
              <a:ext cx="469901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8" name="Group 1228"/>
            <p:cNvGrpSpPr/>
            <p:nvPr/>
          </p:nvGrpSpPr>
          <p:grpSpPr>
            <a:xfrm rot="2700000">
              <a:off x="73521" y="73287"/>
              <a:ext cx="353865" cy="353865"/>
              <a:chOff x="0" y="0"/>
              <a:chExt cx="353864" cy="353864"/>
            </a:xfrm>
          </p:grpSpPr>
          <p:sp>
            <p:nvSpPr>
              <p:cNvPr id="1226" name="Shape 1226"/>
              <p:cNvSpPr/>
              <p:nvPr/>
            </p:nvSpPr>
            <p:spPr>
              <a:xfrm flipH="1">
                <a:off x="179368" y="-1"/>
                <a:ext cx="1407" cy="3538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 flipV="1">
                <a:off x="0" y="176558"/>
                <a:ext cx="353865" cy="140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30" name="Shape 1230"/>
          <p:cNvSpPr/>
          <p:nvPr/>
        </p:nvSpPr>
        <p:spPr>
          <a:xfrm>
            <a:off x="1130300" y="7613650"/>
            <a:ext cx="6997700" cy="163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Script with Sebastian</a:t>
            </a:r>
            <a:endParaRPr sz="2400">
              <a:solidFill>
                <a:srgbClr val="C0C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Invitation from Sebastian Bauer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Today, 3:00 PM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117600" y="10744200"/>
            <a:ext cx="55118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24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dbecker3 (Dave Becker) has accepted your friend request.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1130300" y="12953517"/>
            <a:ext cx="3758692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24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2h ago</a:t>
            </a:r>
          </a:p>
        </p:txBody>
      </p:sp>
      <p:sp>
        <p:nvSpPr>
          <p:cNvPr id="1233" name="Shape 1233"/>
          <p:cNvSpPr/>
          <p:nvPr/>
        </p:nvSpPr>
        <p:spPr>
          <a:xfrm>
            <a:off x="1181795" y="4229099"/>
            <a:ext cx="6891732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4" name="Shape 1234"/>
          <p:cNvSpPr/>
          <p:nvPr/>
        </p:nvSpPr>
        <p:spPr>
          <a:xfrm>
            <a:off x="1181795" y="12725399"/>
            <a:ext cx="6891732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-28534" y="13589000"/>
            <a:ext cx="8102063" cy="2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50" name="Group 1250"/>
          <p:cNvGrpSpPr/>
          <p:nvPr/>
        </p:nvGrpSpPr>
        <p:grpSpPr>
          <a:xfrm>
            <a:off x="152400" y="55244"/>
            <a:ext cx="7827541" cy="448312"/>
            <a:chOff x="0" y="0"/>
            <a:chExt cx="7827540" cy="448310"/>
          </a:xfrm>
        </p:grpSpPr>
        <p:sp>
          <p:nvSpPr>
            <p:cNvPr id="1236" name="Shape 1236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</a:rPr>
                <a:t>9:41 AM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FFFFFF"/>
                  </a:solidFill>
                </a:rPr>
                <a:t>100%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253" name="Group 1253"/>
          <p:cNvGrpSpPr/>
          <p:nvPr/>
        </p:nvGrpSpPr>
        <p:grpSpPr>
          <a:xfrm rot="10800000">
            <a:off x="3563610" y="13787302"/>
            <a:ext cx="1003549" cy="308700"/>
            <a:chOff x="0" y="0"/>
            <a:chExt cx="1003548" cy="308698"/>
          </a:xfrm>
        </p:grpSpPr>
        <p:sp>
          <p:nvSpPr>
            <p:cNvPr id="1251" name="Shape 1251"/>
            <p:cNvSpPr/>
            <p:nvPr/>
          </p:nvSpPr>
          <p:spPr>
            <a:xfrm rot="784217">
              <a:off x="12701" y="65464"/>
              <a:ext cx="571501" cy="177801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 rot="20773949">
              <a:off x="419101" y="65449"/>
              <a:ext cx="571501" cy="177801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54" name="Shape 1254"/>
          <p:cNvSpPr/>
          <p:nvPr/>
        </p:nvSpPr>
        <p:spPr>
          <a:xfrm>
            <a:off x="993089" y="792189"/>
            <a:ext cx="884022" cy="47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today</a:t>
            </a:r>
          </a:p>
        </p:txBody>
      </p:sp>
      <p:sp>
        <p:nvSpPr>
          <p:cNvPr id="1255" name="Shape 1255"/>
          <p:cNvSpPr/>
          <p:nvPr/>
        </p:nvSpPr>
        <p:spPr>
          <a:xfrm>
            <a:off x="6268097" y="792189"/>
            <a:ext cx="1103606" cy="47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missed</a:t>
            </a:r>
          </a:p>
        </p:txBody>
      </p:sp>
      <p:grpSp>
        <p:nvGrpSpPr>
          <p:cNvPr id="1260" name="Group 1260"/>
          <p:cNvGrpSpPr/>
          <p:nvPr/>
        </p:nvGrpSpPr>
        <p:grpSpPr>
          <a:xfrm>
            <a:off x="330199" y="9874250"/>
            <a:ext cx="609602" cy="406401"/>
            <a:chOff x="0" y="0"/>
            <a:chExt cx="609600" cy="406400"/>
          </a:xfrm>
        </p:grpSpPr>
        <p:sp>
          <p:nvSpPr>
            <p:cNvPr id="1256" name="Shape 1256"/>
            <p:cNvSpPr/>
            <p:nvPr/>
          </p:nvSpPr>
          <p:spPr>
            <a:xfrm>
              <a:off x="272400" y="14601"/>
              <a:ext cx="199201" cy="20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8000"/>
                  </a:srgbClr>
                </a:gs>
                <a:gs pos="15193">
                  <a:srgbClr val="FCC23F">
                    <a:alpha val="88000"/>
                  </a:srgbClr>
                </a:gs>
                <a:gs pos="31069">
                  <a:srgbClr val="F8A43B">
                    <a:alpha val="88000"/>
                  </a:srgbClr>
                </a:gs>
                <a:gs pos="52708">
                  <a:srgbClr val="F9A73B">
                    <a:alpha val="88000"/>
                  </a:srgbClr>
                </a:gs>
                <a:gs pos="79432">
                  <a:srgbClr val="FCC13F">
                    <a:alpha val="88000"/>
                  </a:srgbClr>
                </a:gs>
                <a:gs pos="99967">
                  <a:srgbClr val="FDCF41">
                    <a:alpha val="88000"/>
                  </a:srgbClr>
                </a:gs>
              </a:gsLst>
              <a:lin ang="5400000" scaled="0"/>
            </a:gradFill>
            <a:ln w="12700" cap="flat">
              <a:solidFill>
                <a:srgbClr val="E7C89F">
                  <a:alpha val="88000"/>
                </a:srgbClr>
              </a:solidFill>
              <a:prstDash val="solid"/>
              <a:miter lim="400000"/>
            </a:ln>
            <a:effectLst>
              <a:outerShdw blurRad="76200" dir="5400000" rotWithShape="0">
                <a:srgbClr val="FCDAAE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201600" y="172780"/>
              <a:ext cx="230401" cy="2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9000"/>
                  </a:srgbClr>
                </a:gs>
                <a:gs pos="15193">
                  <a:srgbClr val="E774EA">
                    <a:alpha val="89000"/>
                  </a:srgbClr>
                </a:gs>
                <a:gs pos="30701">
                  <a:srgbClr val="DC71E7">
                    <a:alpha val="89000"/>
                  </a:srgbClr>
                </a:gs>
                <a:gs pos="52708">
                  <a:srgbClr val="C16FEB">
                    <a:alpha val="89000"/>
                  </a:srgbClr>
                </a:gs>
                <a:gs pos="79432">
                  <a:srgbClr val="B36DEC">
                    <a:alpha val="89000"/>
                  </a:srgbClr>
                </a:gs>
                <a:gs pos="99967">
                  <a:srgbClr val="906EF9">
                    <a:alpha val="89000"/>
                  </a:srgbClr>
                </a:gs>
              </a:gsLst>
              <a:lin ang="5400000" scaled="0"/>
            </a:gradFill>
            <a:ln w="12700" cap="flat">
              <a:solidFill>
                <a:srgbClr val="9F83FA">
                  <a:alpha val="89000"/>
                </a:srgbClr>
              </a:solidFill>
              <a:prstDash val="solid"/>
              <a:miter lim="400000"/>
            </a:ln>
            <a:effectLst>
              <a:outerShdw blurRad="76200" dir="5400000" rotWithShape="0">
                <a:srgbClr val="9F83FA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-1" y="0"/>
              <a:ext cx="302401" cy="306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E679F8">
                    <a:alpha val="77000"/>
                  </a:srgbClr>
                </a:gs>
                <a:gs pos="32051">
                  <a:srgbClr val="EB61AF">
                    <a:alpha val="77000"/>
                  </a:srgbClr>
                </a:gs>
                <a:gs pos="52708">
                  <a:srgbClr val="EC5892">
                    <a:alpha val="77000"/>
                  </a:srgbClr>
                </a:gs>
                <a:gs pos="79432">
                  <a:srgbClr val="EE4F66">
                    <a:alpha val="77000"/>
                  </a:srgbClr>
                </a:gs>
                <a:gs pos="100000">
                  <a:srgbClr val="F2774F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ECA3F5">
                  <a:alpha val="77000"/>
                </a:srgbClr>
              </a:solidFill>
              <a:prstDash val="solid"/>
              <a:miter lim="400000"/>
            </a:ln>
            <a:effectLst>
              <a:outerShdw blurRad="76200" dir="5400000" rotWithShape="0">
                <a:srgbClr val="ECA3F5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379200" y="104641"/>
              <a:ext cx="230401" cy="23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AABBF7">
                    <a:alpha val="77000"/>
                  </a:srgbClr>
                </a:gs>
                <a:gs pos="32051">
                  <a:srgbClr val="5399F4">
                    <a:alpha val="77000"/>
                  </a:srgbClr>
                </a:gs>
                <a:gs pos="52708">
                  <a:srgbClr val="28A9F9">
                    <a:alpha val="77000"/>
                  </a:srgbClr>
                </a:gs>
                <a:gs pos="79432">
                  <a:srgbClr val="35C0F9">
                    <a:alpha val="77000"/>
                  </a:srgbClr>
                </a:gs>
                <a:gs pos="99967">
                  <a:srgbClr val="6BDAEB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B1AEF4">
                  <a:alpha val="77000"/>
                </a:srgbClr>
              </a:solidFill>
              <a:prstDash val="solid"/>
              <a:miter lim="400000"/>
            </a:ln>
            <a:effectLst>
              <a:outerShdw blurRad="76200" dir="5400000" rotWithShape="0">
                <a:srgbClr val="B1AEF4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65" name="Group 1265"/>
          <p:cNvGrpSpPr/>
          <p:nvPr/>
        </p:nvGrpSpPr>
        <p:grpSpPr>
          <a:xfrm>
            <a:off x="438943" y="6735762"/>
            <a:ext cx="393701" cy="406401"/>
            <a:chOff x="0" y="0"/>
            <a:chExt cx="393700" cy="406400"/>
          </a:xfrm>
        </p:grpSpPr>
        <p:sp>
          <p:nvSpPr>
            <p:cNvPr id="1261" name="Shape 1261"/>
            <p:cNvSpPr/>
            <p:nvPr/>
          </p:nvSpPr>
          <p:spPr>
            <a:xfrm>
              <a:off x="248536" y="0"/>
              <a:ext cx="24195" cy="57427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0" y="35338"/>
              <a:ext cx="393700" cy="5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15174" y="0"/>
                  </a:lnTo>
                  <a:lnTo>
                    <a:pt x="15174" y="14400"/>
                  </a:lnTo>
                  <a:lnTo>
                    <a:pt x="13296" y="14400"/>
                  </a:lnTo>
                  <a:lnTo>
                    <a:pt x="13296" y="0"/>
                  </a:lnTo>
                  <a:lnTo>
                    <a:pt x="7872" y="0"/>
                  </a:lnTo>
                  <a:lnTo>
                    <a:pt x="7872" y="14400"/>
                  </a:lnTo>
                  <a:lnTo>
                    <a:pt x="5993" y="14400"/>
                  </a:lnTo>
                  <a:lnTo>
                    <a:pt x="5993" y="0"/>
                  </a:lnTo>
                  <a:lnTo>
                    <a:pt x="939" y="0"/>
                  </a:lnTo>
                  <a:cubicBezTo>
                    <a:pt x="421" y="0"/>
                    <a:pt x="0" y="3233"/>
                    <a:pt x="0" y="72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7200"/>
                  </a:lnTo>
                  <a:cubicBezTo>
                    <a:pt x="21600" y="3233"/>
                    <a:pt x="21180" y="0"/>
                    <a:pt x="206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0" y="94974"/>
              <a:ext cx="393700" cy="31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00"/>
                  </a:moveTo>
                  <a:cubicBezTo>
                    <a:pt x="0" y="21064"/>
                    <a:pt x="421" y="21600"/>
                    <a:pt x="939" y="21600"/>
                  </a:cubicBezTo>
                  <a:lnTo>
                    <a:pt x="20661" y="21600"/>
                  </a:lnTo>
                  <a:cubicBezTo>
                    <a:pt x="21180" y="21600"/>
                    <a:pt x="21600" y="21064"/>
                    <a:pt x="21600" y="2040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20400"/>
                  </a:lnTo>
                  <a:close/>
                  <a:moveTo>
                    <a:pt x="15965" y="2400"/>
                  </a:moveTo>
                  <a:lnTo>
                    <a:pt x="19722" y="2400"/>
                  </a:lnTo>
                  <a:lnTo>
                    <a:pt x="19722" y="7200"/>
                  </a:lnTo>
                  <a:lnTo>
                    <a:pt x="15965" y="7200"/>
                  </a:lnTo>
                  <a:lnTo>
                    <a:pt x="15965" y="2400"/>
                  </a:lnTo>
                  <a:close/>
                  <a:moveTo>
                    <a:pt x="15965" y="8400"/>
                  </a:moveTo>
                  <a:lnTo>
                    <a:pt x="19722" y="8400"/>
                  </a:lnTo>
                  <a:lnTo>
                    <a:pt x="19722" y="13200"/>
                  </a:lnTo>
                  <a:lnTo>
                    <a:pt x="15965" y="13200"/>
                  </a:lnTo>
                  <a:lnTo>
                    <a:pt x="15965" y="8400"/>
                  </a:lnTo>
                  <a:close/>
                  <a:moveTo>
                    <a:pt x="15965" y="14400"/>
                  </a:moveTo>
                  <a:lnTo>
                    <a:pt x="19722" y="14400"/>
                  </a:lnTo>
                  <a:lnTo>
                    <a:pt x="19722" y="19200"/>
                  </a:lnTo>
                  <a:lnTo>
                    <a:pt x="15965" y="19200"/>
                  </a:lnTo>
                  <a:lnTo>
                    <a:pt x="15965" y="14400"/>
                  </a:lnTo>
                  <a:close/>
                  <a:moveTo>
                    <a:pt x="11270" y="2400"/>
                  </a:moveTo>
                  <a:lnTo>
                    <a:pt x="15026" y="2400"/>
                  </a:lnTo>
                  <a:lnTo>
                    <a:pt x="15026" y="7200"/>
                  </a:lnTo>
                  <a:lnTo>
                    <a:pt x="11270" y="7200"/>
                  </a:lnTo>
                  <a:lnTo>
                    <a:pt x="11270" y="2400"/>
                  </a:lnTo>
                  <a:close/>
                  <a:moveTo>
                    <a:pt x="11270" y="8400"/>
                  </a:moveTo>
                  <a:lnTo>
                    <a:pt x="15026" y="8400"/>
                  </a:lnTo>
                  <a:lnTo>
                    <a:pt x="15026" y="13200"/>
                  </a:lnTo>
                  <a:lnTo>
                    <a:pt x="11270" y="13200"/>
                  </a:lnTo>
                  <a:lnTo>
                    <a:pt x="11270" y="8400"/>
                  </a:lnTo>
                  <a:close/>
                  <a:moveTo>
                    <a:pt x="11270" y="14400"/>
                  </a:moveTo>
                  <a:lnTo>
                    <a:pt x="15026" y="14400"/>
                  </a:lnTo>
                  <a:lnTo>
                    <a:pt x="15026" y="19200"/>
                  </a:lnTo>
                  <a:lnTo>
                    <a:pt x="11270" y="19200"/>
                  </a:lnTo>
                  <a:lnTo>
                    <a:pt x="11270" y="14400"/>
                  </a:lnTo>
                  <a:close/>
                  <a:moveTo>
                    <a:pt x="6574" y="2400"/>
                  </a:moveTo>
                  <a:lnTo>
                    <a:pt x="10330" y="2400"/>
                  </a:lnTo>
                  <a:lnTo>
                    <a:pt x="10330" y="7200"/>
                  </a:lnTo>
                  <a:lnTo>
                    <a:pt x="6574" y="7200"/>
                  </a:lnTo>
                  <a:lnTo>
                    <a:pt x="6574" y="2400"/>
                  </a:lnTo>
                  <a:close/>
                  <a:moveTo>
                    <a:pt x="6574" y="8400"/>
                  </a:moveTo>
                  <a:lnTo>
                    <a:pt x="10330" y="8400"/>
                  </a:lnTo>
                  <a:lnTo>
                    <a:pt x="10330" y="13200"/>
                  </a:lnTo>
                  <a:lnTo>
                    <a:pt x="6574" y="13200"/>
                  </a:lnTo>
                  <a:lnTo>
                    <a:pt x="6574" y="8400"/>
                  </a:lnTo>
                  <a:close/>
                  <a:moveTo>
                    <a:pt x="6574" y="14400"/>
                  </a:moveTo>
                  <a:lnTo>
                    <a:pt x="10330" y="14400"/>
                  </a:lnTo>
                  <a:lnTo>
                    <a:pt x="10330" y="19200"/>
                  </a:lnTo>
                  <a:lnTo>
                    <a:pt x="6574" y="19200"/>
                  </a:lnTo>
                  <a:lnTo>
                    <a:pt x="6574" y="14400"/>
                  </a:lnTo>
                  <a:close/>
                  <a:moveTo>
                    <a:pt x="1878" y="2400"/>
                  </a:moveTo>
                  <a:lnTo>
                    <a:pt x="5635" y="2400"/>
                  </a:lnTo>
                  <a:lnTo>
                    <a:pt x="5635" y="7200"/>
                  </a:lnTo>
                  <a:lnTo>
                    <a:pt x="1878" y="7200"/>
                  </a:lnTo>
                  <a:lnTo>
                    <a:pt x="1878" y="2400"/>
                  </a:lnTo>
                  <a:close/>
                  <a:moveTo>
                    <a:pt x="1878" y="8400"/>
                  </a:moveTo>
                  <a:lnTo>
                    <a:pt x="5635" y="8400"/>
                  </a:lnTo>
                  <a:lnTo>
                    <a:pt x="5635" y="13200"/>
                  </a:lnTo>
                  <a:lnTo>
                    <a:pt x="1878" y="13200"/>
                  </a:lnTo>
                  <a:lnTo>
                    <a:pt x="1878" y="8400"/>
                  </a:lnTo>
                  <a:close/>
                  <a:moveTo>
                    <a:pt x="1878" y="14400"/>
                  </a:moveTo>
                  <a:lnTo>
                    <a:pt x="5635" y="14400"/>
                  </a:lnTo>
                  <a:lnTo>
                    <a:pt x="5635" y="19200"/>
                  </a:lnTo>
                  <a:lnTo>
                    <a:pt x="1878" y="19200"/>
                  </a:lnTo>
                  <a:lnTo>
                    <a:pt x="1878" y="14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14370" y="0"/>
              <a:ext cx="24195" cy="57427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/>
        </p:nvSpPr>
        <p:spPr>
          <a:xfrm>
            <a:off x="-25400" y="-38100"/>
            <a:ext cx="8128000" cy="1092200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68" name="306266_10150279497677333_158658_n.jpg"/>
          <p:cNvPicPr/>
          <p:nvPr/>
        </p:nvPicPr>
        <p:blipFill rotWithShape="1">
          <a:blip r:embed="rId2">
            <a:extLst/>
          </a:blip>
          <a:srcRect l="22566" t="22244" r="1"/>
          <a:stretch/>
        </p:blipFill>
        <p:spPr>
          <a:xfrm>
            <a:off x="-25400" y="997205"/>
            <a:ext cx="8122825" cy="10922523"/>
          </a:xfrm>
          <a:prstGeom prst="rect">
            <a:avLst/>
          </a:prstGeom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69" name="Shape 1269"/>
          <p:cNvSpPr/>
          <p:nvPr/>
        </p:nvSpPr>
        <p:spPr>
          <a:xfrm>
            <a:off x="-25400" y="11925300"/>
            <a:ext cx="8128000" cy="2578100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260350" y="344487"/>
            <a:ext cx="368300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718102" y="340418"/>
            <a:ext cx="849796" cy="3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A u t o</a:t>
            </a:r>
          </a:p>
        </p:txBody>
      </p:sp>
      <p:sp>
        <p:nvSpPr>
          <p:cNvPr id="1272" name="Shape 1272"/>
          <p:cNvSpPr/>
          <p:nvPr/>
        </p:nvSpPr>
        <p:spPr>
          <a:xfrm>
            <a:off x="7155519" y="310864"/>
            <a:ext cx="6858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275" name="Group 1275"/>
          <p:cNvGrpSpPr/>
          <p:nvPr/>
        </p:nvGrpSpPr>
        <p:grpSpPr>
          <a:xfrm>
            <a:off x="7313612" y="410368"/>
            <a:ext cx="368301" cy="317501"/>
            <a:chOff x="0" y="0"/>
            <a:chExt cx="368299" cy="317499"/>
          </a:xfrm>
        </p:grpSpPr>
        <p:sp>
          <p:nvSpPr>
            <p:cNvPr id="1273" name="Shape 1273"/>
            <p:cNvSpPr/>
            <p:nvPr/>
          </p:nvSpPr>
          <p:spPr>
            <a:xfrm>
              <a:off x="0" y="82650"/>
              <a:ext cx="285674" cy="23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193" y="16087"/>
                  </a:moveTo>
                  <a:cubicBezTo>
                    <a:pt x="17641" y="17439"/>
                    <a:pt x="15827" y="18117"/>
                    <a:pt x="13972" y="18085"/>
                  </a:cubicBezTo>
                  <a:cubicBezTo>
                    <a:pt x="13727" y="18082"/>
                    <a:pt x="13483" y="18067"/>
                    <a:pt x="13242" y="18040"/>
                  </a:cubicBezTo>
                  <a:cubicBezTo>
                    <a:pt x="13144" y="18028"/>
                    <a:pt x="13045" y="18009"/>
                    <a:pt x="12947" y="17993"/>
                  </a:cubicBezTo>
                  <a:cubicBezTo>
                    <a:pt x="12757" y="17963"/>
                    <a:pt x="12569" y="17930"/>
                    <a:pt x="12383" y="17886"/>
                  </a:cubicBezTo>
                  <a:cubicBezTo>
                    <a:pt x="12269" y="17859"/>
                    <a:pt x="12158" y="17823"/>
                    <a:pt x="12046" y="17790"/>
                  </a:cubicBezTo>
                  <a:cubicBezTo>
                    <a:pt x="11866" y="17737"/>
                    <a:pt x="11685" y="17684"/>
                    <a:pt x="11508" y="17618"/>
                  </a:cubicBezTo>
                  <a:cubicBezTo>
                    <a:pt x="11423" y="17587"/>
                    <a:pt x="11340" y="17548"/>
                    <a:pt x="11256" y="17513"/>
                  </a:cubicBezTo>
                  <a:cubicBezTo>
                    <a:pt x="11052" y="17429"/>
                    <a:pt x="10849" y="17342"/>
                    <a:pt x="10652" y="17239"/>
                  </a:cubicBezTo>
                  <a:cubicBezTo>
                    <a:pt x="10607" y="17216"/>
                    <a:pt x="10564" y="17190"/>
                    <a:pt x="10520" y="17165"/>
                  </a:cubicBezTo>
                  <a:cubicBezTo>
                    <a:pt x="10289" y="17040"/>
                    <a:pt x="10061" y="16906"/>
                    <a:pt x="9840" y="16758"/>
                  </a:cubicBezTo>
                  <a:cubicBezTo>
                    <a:pt x="9831" y="16751"/>
                    <a:pt x="9821" y="16744"/>
                    <a:pt x="9811" y="16737"/>
                  </a:cubicBezTo>
                  <a:cubicBezTo>
                    <a:pt x="9064" y="16227"/>
                    <a:pt x="8382" y="15592"/>
                    <a:pt x="7783" y="14848"/>
                  </a:cubicBezTo>
                  <a:cubicBezTo>
                    <a:pt x="7773" y="14835"/>
                    <a:pt x="7763" y="14823"/>
                    <a:pt x="7754" y="14810"/>
                  </a:cubicBezTo>
                  <a:cubicBezTo>
                    <a:pt x="7568" y="14577"/>
                    <a:pt x="7391" y="14335"/>
                    <a:pt x="7222" y="14081"/>
                  </a:cubicBezTo>
                  <a:cubicBezTo>
                    <a:pt x="7185" y="14028"/>
                    <a:pt x="7152" y="13968"/>
                    <a:pt x="7117" y="13913"/>
                  </a:cubicBezTo>
                  <a:cubicBezTo>
                    <a:pt x="5897" y="12016"/>
                    <a:pt x="5162" y="9615"/>
                    <a:pt x="5162" y="7004"/>
                  </a:cubicBezTo>
                  <a:lnTo>
                    <a:pt x="7508" y="7004"/>
                  </a:lnTo>
                  <a:lnTo>
                    <a:pt x="3754" y="0"/>
                  </a:lnTo>
                  <a:lnTo>
                    <a:pt x="0" y="7004"/>
                  </a:lnTo>
                  <a:lnTo>
                    <a:pt x="2346" y="7004"/>
                  </a:lnTo>
                  <a:cubicBezTo>
                    <a:pt x="2346" y="10074"/>
                    <a:pt x="3116" y="12920"/>
                    <a:pt x="4423" y="15273"/>
                  </a:cubicBezTo>
                  <a:cubicBezTo>
                    <a:pt x="4440" y="15306"/>
                    <a:pt x="4450" y="15342"/>
                    <a:pt x="4468" y="15374"/>
                  </a:cubicBezTo>
                  <a:cubicBezTo>
                    <a:pt x="4603" y="15614"/>
                    <a:pt x="4754" y="15836"/>
                    <a:pt x="4899" y="16065"/>
                  </a:cubicBezTo>
                  <a:cubicBezTo>
                    <a:pt x="4954" y="16150"/>
                    <a:pt x="5004" y="16239"/>
                    <a:pt x="5060" y="16324"/>
                  </a:cubicBezTo>
                  <a:cubicBezTo>
                    <a:pt x="5275" y="16646"/>
                    <a:pt x="5502" y="16951"/>
                    <a:pt x="5735" y="17247"/>
                  </a:cubicBezTo>
                  <a:cubicBezTo>
                    <a:pt x="5757" y="17275"/>
                    <a:pt x="5778" y="17305"/>
                    <a:pt x="5800" y="17332"/>
                  </a:cubicBezTo>
                  <a:cubicBezTo>
                    <a:pt x="6585" y="18309"/>
                    <a:pt x="7471" y="19132"/>
                    <a:pt x="8435" y="19789"/>
                  </a:cubicBezTo>
                  <a:cubicBezTo>
                    <a:pt x="8462" y="19808"/>
                    <a:pt x="8487" y="19827"/>
                    <a:pt x="8513" y="19844"/>
                  </a:cubicBezTo>
                  <a:cubicBezTo>
                    <a:pt x="8791" y="20030"/>
                    <a:pt x="9076" y="20199"/>
                    <a:pt x="9367" y="20357"/>
                  </a:cubicBezTo>
                  <a:cubicBezTo>
                    <a:pt x="9440" y="20395"/>
                    <a:pt x="9510" y="20437"/>
                    <a:pt x="9582" y="20477"/>
                  </a:cubicBezTo>
                  <a:cubicBezTo>
                    <a:pt x="9831" y="20604"/>
                    <a:pt x="10084" y="20716"/>
                    <a:pt x="10342" y="20823"/>
                  </a:cubicBezTo>
                  <a:cubicBezTo>
                    <a:pt x="10463" y="20874"/>
                    <a:pt x="10583" y="20928"/>
                    <a:pt x="10706" y="20973"/>
                  </a:cubicBezTo>
                  <a:cubicBezTo>
                    <a:pt x="10930" y="21056"/>
                    <a:pt x="11159" y="21126"/>
                    <a:pt x="11390" y="21193"/>
                  </a:cubicBezTo>
                  <a:cubicBezTo>
                    <a:pt x="11544" y="21237"/>
                    <a:pt x="11696" y="21285"/>
                    <a:pt x="11852" y="21322"/>
                  </a:cubicBezTo>
                  <a:cubicBezTo>
                    <a:pt x="11915" y="21339"/>
                    <a:pt x="11977" y="21362"/>
                    <a:pt x="12041" y="21376"/>
                  </a:cubicBezTo>
                  <a:cubicBezTo>
                    <a:pt x="12259" y="21424"/>
                    <a:pt x="12477" y="21449"/>
                    <a:pt x="12694" y="21483"/>
                  </a:cubicBezTo>
                  <a:cubicBezTo>
                    <a:pt x="12773" y="21495"/>
                    <a:pt x="12850" y="21511"/>
                    <a:pt x="12929" y="21522"/>
                  </a:cubicBezTo>
                  <a:cubicBezTo>
                    <a:pt x="13320" y="21570"/>
                    <a:pt x="13711" y="21600"/>
                    <a:pt x="14100" y="21600"/>
                  </a:cubicBezTo>
                  <a:cubicBezTo>
                    <a:pt x="16486" y="21600"/>
                    <a:pt x="18812" y="20694"/>
                    <a:pt x="20808" y="18954"/>
                  </a:cubicBezTo>
                  <a:cubicBezTo>
                    <a:pt x="21445" y="18398"/>
                    <a:pt x="21600" y="17308"/>
                    <a:pt x="21153" y="16515"/>
                  </a:cubicBezTo>
                  <a:cubicBezTo>
                    <a:pt x="20707" y="15723"/>
                    <a:pt x="19828" y="15531"/>
                    <a:pt x="19193" y="1608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82626" y="0"/>
              <a:ext cx="285674" cy="23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061" y="14593"/>
                  </a:moveTo>
                  <a:cubicBezTo>
                    <a:pt x="19060" y="11532"/>
                    <a:pt x="18295" y="8690"/>
                    <a:pt x="16995" y="6341"/>
                  </a:cubicBezTo>
                  <a:cubicBezTo>
                    <a:pt x="16976" y="6301"/>
                    <a:pt x="16963" y="6260"/>
                    <a:pt x="16941" y="6223"/>
                  </a:cubicBezTo>
                  <a:cubicBezTo>
                    <a:pt x="16780" y="5936"/>
                    <a:pt x="16603" y="5668"/>
                    <a:pt x="16428" y="5400"/>
                  </a:cubicBezTo>
                  <a:cubicBezTo>
                    <a:pt x="16407" y="5367"/>
                    <a:pt x="16388" y="5333"/>
                    <a:pt x="16367" y="5302"/>
                  </a:cubicBezTo>
                  <a:cubicBezTo>
                    <a:pt x="15176" y="3504"/>
                    <a:pt x="13681" y="2115"/>
                    <a:pt x="11987" y="1207"/>
                  </a:cubicBezTo>
                  <a:cubicBezTo>
                    <a:pt x="11940" y="1182"/>
                    <a:pt x="11894" y="1155"/>
                    <a:pt x="11848" y="1130"/>
                  </a:cubicBezTo>
                  <a:cubicBezTo>
                    <a:pt x="11578" y="990"/>
                    <a:pt x="11301" y="868"/>
                    <a:pt x="11021" y="753"/>
                  </a:cubicBezTo>
                  <a:cubicBezTo>
                    <a:pt x="10922" y="711"/>
                    <a:pt x="10822" y="667"/>
                    <a:pt x="10721" y="628"/>
                  </a:cubicBezTo>
                  <a:cubicBezTo>
                    <a:pt x="10478" y="537"/>
                    <a:pt x="10232" y="464"/>
                    <a:pt x="9983" y="391"/>
                  </a:cubicBezTo>
                  <a:cubicBezTo>
                    <a:pt x="9846" y="351"/>
                    <a:pt x="9709" y="308"/>
                    <a:pt x="9570" y="274"/>
                  </a:cubicBezTo>
                  <a:cubicBezTo>
                    <a:pt x="9502" y="258"/>
                    <a:pt x="9437" y="232"/>
                    <a:pt x="9369" y="217"/>
                  </a:cubicBezTo>
                  <a:cubicBezTo>
                    <a:pt x="9183" y="176"/>
                    <a:pt x="8997" y="159"/>
                    <a:pt x="8811" y="130"/>
                  </a:cubicBezTo>
                  <a:cubicBezTo>
                    <a:pt x="8683" y="110"/>
                    <a:pt x="8557" y="84"/>
                    <a:pt x="8428" y="69"/>
                  </a:cubicBezTo>
                  <a:cubicBezTo>
                    <a:pt x="8116" y="33"/>
                    <a:pt x="7806" y="16"/>
                    <a:pt x="7496" y="11"/>
                  </a:cubicBezTo>
                  <a:cubicBezTo>
                    <a:pt x="7440" y="11"/>
                    <a:pt x="7386" y="0"/>
                    <a:pt x="7329" y="0"/>
                  </a:cubicBezTo>
                  <a:cubicBezTo>
                    <a:pt x="7319" y="0"/>
                    <a:pt x="7310" y="4"/>
                    <a:pt x="7299" y="4"/>
                  </a:cubicBezTo>
                  <a:cubicBezTo>
                    <a:pt x="4916" y="6"/>
                    <a:pt x="2595" y="902"/>
                    <a:pt x="600" y="2638"/>
                  </a:cubicBezTo>
                  <a:cubicBezTo>
                    <a:pt x="-37" y="3193"/>
                    <a:pt x="-192" y="4285"/>
                    <a:pt x="255" y="5077"/>
                  </a:cubicBezTo>
                  <a:cubicBezTo>
                    <a:pt x="700" y="5870"/>
                    <a:pt x="1578" y="6063"/>
                    <a:pt x="2216" y="5507"/>
                  </a:cubicBezTo>
                  <a:cubicBezTo>
                    <a:pt x="3756" y="4165"/>
                    <a:pt x="5552" y="3486"/>
                    <a:pt x="7395" y="3507"/>
                  </a:cubicBezTo>
                  <a:cubicBezTo>
                    <a:pt x="7659" y="3509"/>
                    <a:pt x="7921" y="3525"/>
                    <a:pt x="8179" y="3556"/>
                  </a:cubicBezTo>
                  <a:cubicBezTo>
                    <a:pt x="8258" y="3565"/>
                    <a:pt x="8336" y="3580"/>
                    <a:pt x="8415" y="3593"/>
                  </a:cubicBezTo>
                  <a:cubicBezTo>
                    <a:pt x="8627" y="3626"/>
                    <a:pt x="8838" y="3663"/>
                    <a:pt x="9044" y="3713"/>
                  </a:cubicBezTo>
                  <a:cubicBezTo>
                    <a:pt x="9136" y="3737"/>
                    <a:pt x="9225" y="3765"/>
                    <a:pt x="9315" y="3791"/>
                  </a:cubicBezTo>
                  <a:cubicBezTo>
                    <a:pt x="9519" y="3848"/>
                    <a:pt x="9722" y="3910"/>
                    <a:pt x="9920" y="3984"/>
                  </a:cubicBezTo>
                  <a:cubicBezTo>
                    <a:pt x="9983" y="4009"/>
                    <a:pt x="10045" y="4037"/>
                    <a:pt x="10108" y="4063"/>
                  </a:cubicBezTo>
                  <a:cubicBezTo>
                    <a:pt x="10334" y="4155"/>
                    <a:pt x="10557" y="4254"/>
                    <a:pt x="10776" y="4367"/>
                  </a:cubicBezTo>
                  <a:cubicBezTo>
                    <a:pt x="10799" y="4379"/>
                    <a:pt x="10821" y="4392"/>
                    <a:pt x="10843" y="4405"/>
                  </a:cubicBezTo>
                  <a:cubicBezTo>
                    <a:pt x="12154" y="5108"/>
                    <a:pt x="13306" y="6188"/>
                    <a:pt x="14204" y="7540"/>
                  </a:cubicBezTo>
                  <a:cubicBezTo>
                    <a:pt x="14210" y="7548"/>
                    <a:pt x="14215" y="7559"/>
                    <a:pt x="14221" y="7567"/>
                  </a:cubicBezTo>
                  <a:cubicBezTo>
                    <a:pt x="15485" y="9481"/>
                    <a:pt x="16245" y="11929"/>
                    <a:pt x="16246" y="14593"/>
                  </a:cubicBezTo>
                  <a:lnTo>
                    <a:pt x="13899" y="14593"/>
                  </a:lnTo>
                  <a:lnTo>
                    <a:pt x="17654" y="21600"/>
                  </a:lnTo>
                  <a:lnTo>
                    <a:pt x="21408" y="14593"/>
                  </a:lnTo>
                  <a:lnTo>
                    <a:pt x="19061" y="1459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276" name="Shape 1276"/>
          <p:cNvSpPr/>
          <p:nvPr/>
        </p:nvSpPr>
        <p:spPr>
          <a:xfrm>
            <a:off x="1841665" y="12227249"/>
            <a:ext cx="1041070" cy="36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V I D E O</a:t>
            </a:r>
          </a:p>
        </p:txBody>
      </p:sp>
      <p:sp>
        <p:nvSpPr>
          <p:cNvPr id="1277" name="Shape 1277"/>
          <p:cNvSpPr/>
          <p:nvPr/>
        </p:nvSpPr>
        <p:spPr>
          <a:xfrm>
            <a:off x="3263899" y="12712699"/>
            <a:ext cx="1600202" cy="1600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3467455" y="12227128"/>
            <a:ext cx="1193090" cy="36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900">
                <a:solidFill>
                  <a:srgbClr val="E2BC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E2BC36"/>
                </a:solidFill>
              </a:rPr>
              <a:t>P H O T O</a:t>
            </a:r>
          </a:p>
        </p:txBody>
      </p:sp>
      <p:sp>
        <p:nvSpPr>
          <p:cNvPr id="1279" name="Shape 1279"/>
          <p:cNvSpPr/>
          <p:nvPr/>
        </p:nvSpPr>
        <p:spPr>
          <a:xfrm>
            <a:off x="5229961" y="12227249"/>
            <a:ext cx="1376478" cy="36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S Q U A R E</a:t>
            </a:r>
          </a:p>
        </p:txBody>
      </p:sp>
      <p:sp>
        <p:nvSpPr>
          <p:cNvPr id="1280" name="Shape 1280"/>
          <p:cNvSpPr/>
          <p:nvPr/>
        </p:nvSpPr>
        <p:spPr>
          <a:xfrm>
            <a:off x="3441699" y="12890499"/>
            <a:ext cx="1244601" cy="124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6781800" y="13449299"/>
            <a:ext cx="5334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6997700" y="13131799"/>
            <a:ext cx="5334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7200900" y="13436599"/>
            <a:ext cx="5334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8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4" name="Shape 1284"/>
          <p:cNvSpPr/>
          <p:nvPr/>
        </p:nvSpPr>
        <p:spPr>
          <a:xfrm>
            <a:off x="3975100" y="11950700"/>
            <a:ext cx="215901" cy="215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rgbClr val="FFFFFF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85" name="299492_10150279497727333_5577149_n.jpg"/>
          <p:cNvPicPr/>
          <p:nvPr/>
        </p:nvPicPr>
        <p:blipFill>
          <a:blip r:embed="rId3">
            <a:extLst/>
          </a:blip>
          <a:srcRect r="20000"/>
          <a:stretch>
            <a:fillRect/>
          </a:stretch>
        </p:blipFill>
        <p:spPr>
          <a:xfrm>
            <a:off x="374019" y="12865100"/>
            <a:ext cx="1188081" cy="1188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/>
        </p:nvSpPr>
        <p:spPr>
          <a:xfrm>
            <a:off x="4057650" y="901700"/>
            <a:ext cx="1054100" cy="105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8000"/>
                </a:srgbClr>
              </a:gs>
              <a:gs pos="15193">
                <a:srgbClr val="FCC23F">
                  <a:alpha val="88000"/>
                </a:srgbClr>
              </a:gs>
              <a:gs pos="31069">
                <a:srgbClr val="F8A43B">
                  <a:alpha val="88000"/>
                </a:srgbClr>
              </a:gs>
              <a:gs pos="52708">
                <a:srgbClr val="F9A73B">
                  <a:alpha val="88000"/>
                </a:srgbClr>
              </a:gs>
              <a:gs pos="79432">
                <a:srgbClr val="FCC13F">
                  <a:alpha val="88000"/>
                </a:srgbClr>
              </a:gs>
              <a:gs pos="99967">
                <a:srgbClr val="FDCF41">
                  <a:alpha val="88000"/>
                </a:srgbClr>
              </a:gs>
            </a:gsLst>
            <a:lin ang="5400000"/>
          </a:gradFill>
          <a:ln w="25400">
            <a:solidFill>
              <a:srgbClr val="E7C89F">
                <a:alpha val="88000"/>
              </a:srgbClr>
            </a:solidFill>
            <a:miter lim="400000"/>
          </a:ln>
          <a:effectLst>
            <a:outerShdw blurRad="76200" dir="5400000" rotWithShape="0">
              <a:srgbClr val="FCDAA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3682999" y="1727200"/>
            <a:ext cx="1219202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9000"/>
                </a:srgbClr>
              </a:gs>
              <a:gs pos="15193">
                <a:srgbClr val="E774EA">
                  <a:alpha val="89000"/>
                </a:srgbClr>
              </a:gs>
              <a:gs pos="30701">
                <a:srgbClr val="DC71E7">
                  <a:alpha val="89000"/>
                </a:srgbClr>
              </a:gs>
              <a:gs pos="52708">
                <a:srgbClr val="C16FEB">
                  <a:alpha val="89000"/>
                </a:srgbClr>
              </a:gs>
              <a:gs pos="79432">
                <a:srgbClr val="B36DEC">
                  <a:alpha val="89000"/>
                </a:srgbClr>
              </a:gs>
              <a:gs pos="99967">
                <a:srgbClr val="906EF9">
                  <a:alpha val="89000"/>
                </a:srgbClr>
              </a:gs>
            </a:gsLst>
            <a:lin ang="5400000"/>
          </a:gradFill>
          <a:ln w="25400">
            <a:solidFill>
              <a:srgbClr val="9F83FA">
                <a:alpha val="89000"/>
              </a:srgbClr>
            </a:solidFill>
            <a:miter lim="400000"/>
          </a:ln>
          <a:effectLst>
            <a:outerShdw blurRad="76200" dir="5400000" rotWithShape="0">
              <a:srgbClr val="9F83FA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9" name="Shape 1289"/>
          <p:cNvSpPr/>
          <p:nvPr/>
        </p:nvSpPr>
        <p:spPr>
          <a:xfrm>
            <a:off x="991872" y="2932972"/>
            <a:ext cx="6174487" cy="205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 in with your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 ID</a:t>
            </a:r>
          </a:p>
        </p:txBody>
      </p:sp>
      <p:sp>
        <p:nvSpPr>
          <p:cNvPr id="1290" name="Shape 1290"/>
          <p:cNvSpPr/>
          <p:nvPr/>
        </p:nvSpPr>
        <p:spPr>
          <a:xfrm>
            <a:off x="696292" y="5441950"/>
            <a:ext cx="6765647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your Apple ID to play games with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friends, wherever they are.</a:t>
            </a:r>
          </a:p>
        </p:txBody>
      </p:sp>
      <p:sp>
        <p:nvSpPr>
          <p:cNvPr id="1291" name="Shape 1291"/>
          <p:cNvSpPr/>
          <p:nvPr/>
        </p:nvSpPr>
        <p:spPr>
          <a:xfrm>
            <a:off x="50800" y="7264400"/>
            <a:ext cx="8026400" cy="2794000"/>
          </a:xfrm>
          <a:prstGeom prst="roundRect">
            <a:avLst>
              <a:gd name="adj" fmla="val 6818"/>
            </a:avLst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61546" y="8674100"/>
            <a:ext cx="8037381" cy="2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416926" y="7682306"/>
            <a:ext cx="1500963" cy="51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232323"/>
                </a:solidFill>
              </a:rPr>
              <a:t>Apple ID</a:t>
            </a:r>
          </a:p>
        </p:txBody>
      </p:sp>
      <p:sp>
        <p:nvSpPr>
          <p:cNvPr id="1294" name="Shape 1294"/>
          <p:cNvSpPr/>
          <p:nvPr/>
        </p:nvSpPr>
        <p:spPr>
          <a:xfrm>
            <a:off x="416926" y="9079306"/>
            <a:ext cx="1718628" cy="51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232323"/>
                </a:solidFill>
              </a:rPr>
              <a:t>Password</a:t>
            </a:r>
          </a:p>
        </p:txBody>
      </p:sp>
      <p:sp>
        <p:nvSpPr>
          <p:cNvPr id="1295" name="Shape 1295"/>
          <p:cNvSpPr/>
          <p:nvPr/>
        </p:nvSpPr>
        <p:spPr>
          <a:xfrm>
            <a:off x="2804526" y="7682306"/>
            <a:ext cx="3603588" cy="51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C0C0C0"/>
                </a:solidFill>
                <a:hlinkClick r:id="rId2"/>
              </a:rPr>
              <a:t>example@icloud.com</a:t>
            </a:r>
          </a:p>
        </p:txBody>
      </p:sp>
      <p:sp>
        <p:nvSpPr>
          <p:cNvPr id="1296" name="Shape 1296"/>
          <p:cNvSpPr/>
          <p:nvPr/>
        </p:nvSpPr>
        <p:spPr>
          <a:xfrm>
            <a:off x="2804526" y="9066606"/>
            <a:ext cx="1439825" cy="51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C0C0C0"/>
                </a:solidFill>
                <a:hlinkClick r:id="rId2"/>
              </a:rPr>
              <a:t>required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267826" y="11327391"/>
            <a:ext cx="5649126" cy="51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8683E0"/>
                </a:solidFill>
              </a:rPr>
              <a:t>Forgot your Apple ID or password?</a:t>
            </a:r>
          </a:p>
        </p:txBody>
      </p:sp>
      <p:sp>
        <p:nvSpPr>
          <p:cNvPr id="1298" name="Shape 1298"/>
          <p:cNvSpPr/>
          <p:nvPr/>
        </p:nvSpPr>
        <p:spPr>
          <a:xfrm>
            <a:off x="1102726" y="12483091"/>
            <a:ext cx="5949291" cy="51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8683E0"/>
                </a:solidFill>
              </a:rPr>
              <a:t>Want a different ID for Game Center?</a:t>
            </a:r>
          </a:p>
        </p:txBody>
      </p:sp>
      <p:sp>
        <p:nvSpPr>
          <p:cNvPr id="1299" name="Shape 1299"/>
          <p:cNvSpPr/>
          <p:nvPr/>
        </p:nvSpPr>
        <p:spPr>
          <a:xfrm>
            <a:off x="2616200" y="825500"/>
            <a:ext cx="1600200" cy="160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E679F8">
                  <a:alpha val="77000"/>
                </a:srgbClr>
              </a:gs>
              <a:gs pos="32051">
                <a:srgbClr val="EB61AF">
                  <a:alpha val="77000"/>
                </a:srgbClr>
              </a:gs>
              <a:gs pos="52708">
                <a:srgbClr val="EC5892">
                  <a:alpha val="77000"/>
                </a:srgbClr>
              </a:gs>
              <a:gs pos="79432">
                <a:srgbClr val="EE4F66">
                  <a:alpha val="77000"/>
                </a:srgbClr>
              </a:gs>
              <a:gs pos="100000">
                <a:srgbClr val="F2774F">
                  <a:alpha val="77000"/>
                </a:srgbClr>
              </a:gs>
            </a:gsLst>
            <a:lin ang="5400000"/>
          </a:gradFill>
          <a:ln w="25400">
            <a:solidFill>
              <a:srgbClr val="ECA3F5">
                <a:alpha val="77000"/>
              </a:srgbClr>
            </a:solidFill>
            <a:miter lim="400000"/>
          </a:ln>
          <a:effectLst>
            <a:outerShdw blurRad="76200" dir="5400000" rotWithShape="0">
              <a:srgbClr val="ECA3F5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4622799" y="1371600"/>
            <a:ext cx="1219202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AABBF7">
                  <a:alpha val="77000"/>
                </a:srgbClr>
              </a:gs>
              <a:gs pos="32051">
                <a:srgbClr val="5399F4">
                  <a:alpha val="77000"/>
                </a:srgbClr>
              </a:gs>
              <a:gs pos="52708">
                <a:srgbClr val="28A9F9">
                  <a:alpha val="77000"/>
                </a:srgbClr>
              </a:gs>
              <a:gs pos="79432">
                <a:srgbClr val="35C0F9">
                  <a:alpha val="77000"/>
                </a:srgbClr>
              </a:gs>
              <a:gs pos="99967">
                <a:srgbClr val="6BDAEB">
                  <a:alpha val="77000"/>
                </a:srgbClr>
              </a:gs>
            </a:gsLst>
            <a:lin ang="5400000"/>
          </a:gradFill>
          <a:ln w="25400">
            <a:solidFill>
              <a:srgbClr val="B1AEF4">
                <a:alpha val="77000"/>
              </a:srgbClr>
            </a:solidFill>
            <a:miter lim="400000"/>
          </a:ln>
          <a:effectLst>
            <a:outerShdw blurRad="76200" dir="5400000" rotWithShape="0">
              <a:srgbClr val="B1AEF4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roup 1304"/>
          <p:cNvGrpSpPr/>
          <p:nvPr/>
        </p:nvGrpSpPr>
        <p:grpSpPr>
          <a:xfrm>
            <a:off x="-12700" y="-63500"/>
            <a:ext cx="8140700" cy="1117600"/>
            <a:chOff x="0" y="0"/>
            <a:chExt cx="8140700" cy="1117600"/>
          </a:xfrm>
        </p:grpSpPr>
        <p:sp>
          <p:nvSpPr>
            <p:cNvPr id="1302" name="Shape 1302"/>
            <p:cNvSpPr/>
            <p:nvPr/>
          </p:nvSpPr>
          <p:spPr>
            <a:xfrm>
              <a:off x="0" y="0"/>
              <a:ext cx="8140700" cy="1117600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Collections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Moments               </a:t>
              </a: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</a:t>
              </a: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15446" y="345497"/>
              <a:ext cx="222741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05" name="Shape 1305"/>
          <p:cNvSpPr/>
          <p:nvPr/>
        </p:nvSpPr>
        <p:spPr>
          <a:xfrm>
            <a:off x="241300" y="1249578"/>
            <a:ext cx="2144980" cy="4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June 4, 2013</a:t>
            </a:r>
          </a:p>
        </p:txBody>
      </p:sp>
      <p:sp>
        <p:nvSpPr>
          <p:cNvPr id="1306" name="Shape 1306"/>
          <p:cNvSpPr/>
          <p:nvPr/>
        </p:nvSpPr>
        <p:spPr>
          <a:xfrm>
            <a:off x="6819900" y="1218006"/>
            <a:ext cx="1043902" cy="51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9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797F9"/>
                </a:solidFill>
              </a:rPr>
              <a:t>Share</a:t>
            </a:r>
          </a:p>
        </p:txBody>
      </p:sp>
      <p:sp>
        <p:nvSpPr>
          <p:cNvPr id="1307" name="Shape 1307"/>
          <p:cNvSpPr/>
          <p:nvPr/>
        </p:nvSpPr>
        <p:spPr>
          <a:xfrm>
            <a:off x="50800" y="2120900"/>
            <a:ext cx="1968500" cy="1968500"/>
          </a:xfrm>
          <a:prstGeom prst="rect">
            <a:avLst/>
          </a:prstGeom>
          <a:solidFill>
            <a:srgbClr val="C4C4C4"/>
          </a:solidFill>
          <a:ln w="38100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-12700" y="13169900"/>
            <a:ext cx="8140700" cy="1231900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1028700" y="13335000"/>
            <a:ext cx="660400" cy="495300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1117600" y="13436600"/>
            <a:ext cx="660400" cy="495300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1" name="Shape 1311"/>
          <p:cNvSpPr/>
          <p:nvPr/>
        </p:nvSpPr>
        <p:spPr>
          <a:xfrm>
            <a:off x="3651250" y="13384212"/>
            <a:ext cx="850900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ln w="381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6400800" y="13436600"/>
            <a:ext cx="685800" cy="482600"/>
          </a:xfrm>
          <a:prstGeom prst="rect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6470550" y="13379747"/>
            <a:ext cx="555925" cy="1"/>
          </a:xfrm>
          <a:prstGeom prst="line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6508705" y="13328947"/>
            <a:ext cx="461565" cy="1"/>
          </a:xfrm>
          <a:prstGeom prst="line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>
            <a:off x="948329" y="14024355"/>
            <a:ext cx="893319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0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B93F9"/>
                </a:solidFill>
              </a:rPr>
              <a:t>Photos</a:t>
            </a:r>
          </a:p>
        </p:txBody>
      </p:sp>
      <p:sp>
        <p:nvSpPr>
          <p:cNvPr id="1316" name="Shape 1316"/>
          <p:cNvSpPr/>
          <p:nvPr/>
        </p:nvSpPr>
        <p:spPr>
          <a:xfrm>
            <a:off x="3263279" y="14024355"/>
            <a:ext cx="1651001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Photo Stream</a:t>
            </a:r>
          </a:p>
        </p:txBody>
      </p:sp>
      <p:sp>
        <p:nvSpPr>
          <p:cNvPr id="1317" name="Shape 1317"/>
          <p:cNvSpPr/>
          <p:nvPr/>
        </p:nvSpPr>
        <p:spPr>
          <a:xfrm>
            <a:off x="6270385" y="14024355"/>
            <a:ext cx="945389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Albums</a:t>
            </a:r>
          </a:p>
        </p:txBody>
      </p:sp>
      <p:grpSp>
        <p:nvGrpSpPr>
          <p:cNvPr id="1320" name="Group 1320"/>
          <p:cNvGrpSpPr/>
          <p:nvPr/>
        </p:nvGrpSpPr>
        <p:grpSpPr>
          <a:xfrm>
            <a:off x="-12700" y="6680200"/>
            <a:ext cx="8166132" cy="1117600"/>
            <a:chOff x="0" y="0"/>
            <a:chExt cx="8166131" cy="1117600"/>
          </a:xfrm>
        </p:grpSpPr>
        <p:sp>
          <p:nvSpPr>
            <p:cNvPr id="1318" name="Shape 1318"/>
            <p:cNvSpPr/>
            <p:nvPr/>
          </p:nvSpPr>
          <p:spPr>
            <a:xfrm>
              <a:off x="0" y="0"/>
              <a:ext cx="8166132" cy="1117600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sz="3300">
                  <a:solidFill>
                    <a:srgbClr val="2477C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Wallpaper</a:t>
              </a:r>
              <a:r>
                <a:rPr sz="33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sz="3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Choose              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316430" y="345497"/>
              <a:ext cx="223437" cy="43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46F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21" name="Shape 1321"/>
          <p:cNvSpPr/>
          <p:nvPr/>
        </p:nvSpPr>
        <p:spPr>
          <a:xfrm>
            <a:off x="381000" y="8001000"/>
            <a:ext cx="2311400" cy="4038600"/>
          </a:xfrm>
          <a:prstGeom prst="rect">
            <a:avLst/>
          </a:prstGeom>
          <a:solidFill>
            <a:srgbClr val="C4C4C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228600" y="12202617"/>
            <a:ext cx="1280364" cy="43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</a:rPr>
              <a:t>Dynamic</a:t>
            </a:r>
          </a:p>
        </p:txBody>
      </p:sp>
      <p:sp>
        <p:nvSpPr>
          <p:cNvPr id="1323" name="Shape 1323"/>
          <p:cNvSpPr/>
          <p:nvPr/>
        </p:nvSpPr>
        <p:spPr>
          <a:xfrm>
            <a:off x="3073400" y="12202617"/>
            <a:ext cx="737820" cy="43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</a:rPr>
              <a:t>Stills</a:t>
            </a:r>
          </a:p>
        </p:txBody>
      </p:sp>
      <p:pic>
        <p:nvPicPr>
          <p:cNvPr id="1324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79566" y="21263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2098866" y="21263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6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4092766" y="21263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7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6086666" y="21263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79566" y="41710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2098866" y="4171089"/>
            <a:ext cx="19538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203098" y="8019189"/>
            <a:ext cx="2661236" cy="4007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3073298" y="8019189"/>
            <a:ext cx="2661236" cy="4007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/>
        </p:nvSpPr>
        <p:spPr>
          <a:xfrm>
            <a:off x="0" y="-25400"/>
            <a:ext cx="8128000" cy="14465300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7108503" y="710717"/>
            <a:ext cx="818554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76C3E9"/>
                </a:solidFill>
              </a:rPr>
              <a:t>Edit</a:t>
            </a:r>
          </a:p>
        </p:txBody>
      </p:sp>
      <p:sp>
        <p:nvSpPr>
          <p:cNvPr id="1335" name="Shape 1335"/>
          <p:cNvSpPr/>
          <p:nvPr/>
        </p:nvSpPr>
        <p:spPr>
          <a:xfrm>
            <a:off x="3269033" y="685800"/>
            <a:ext cx="156330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3500"/>
              <a:t>Movies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03614" y="710717"/>
            <a:ext cx="1090131" cy="5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76C3E9"/>
                </a:solidFill>
              </a:rPr>
              <a:t>Store</a:t>
            </a:r>
          </a:p>
        </p:txBody>
      </p:sp>
      <p:grpSp>
        <p:nvGrpSpPr>
          <p:cNvPr id="1351" name="Group 1351"/>
          <p:cNvGrpSpPr/>
          <p:nvPr/>
        </p:nvGrpSpPr>
        <p:grpSpPr>
          <a:xfrm>
            <a:off x="165100" y="-46356"/>
            <a:ext cx="7827541" cy="448312"/>
            <a:chOff x="0" y="0"/>
            <a:chExt cx="7827540" cy="448310"/>
          </a:xfrm>
        </p:grpSpPr>
        <p:sp>
          <p:nvSpPr>
            <p:cNvPr id="1337" name="Shape 1337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352" name="Shape 1352"/>
          <p:cNvSpPr/>
          <p:nvPr/>
        </p:nvSpPr>
        <p:spPr>
          <a:xfrm>
            <a:off x="2282" y="1552326"/>
            <a:ext cx="8132664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3" name="Shape 1353"/>
          <p:cNvSpPr/>
          <p:nvPr/>
        </p:nvSpPr>
        <p:spPr>
          <a:xfrm>
            <a:off x="279400" y="1905000"/>
            <a:ext cx="2286000" cy="3441700"/>
          </a:xfrm>
          <a:prstGeom prst="rect">
            <a:avLst/>
          </a:prstGeom>
          <a:solidFill>
            <a:srgbClr val="9A9A9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placeholder</a:t>
            </a:r>
          </a:p>
        </p:txBody>
      </p:sp>
      <p:sp>
        <p:nvSpPr>
          <p:cNvPr id="1354" name="Shape 1354"/>
          <p:cNvSpPr/>
          <p:nvPr/>
        </p:nvSpPr>
        <p:spPr>
          <a:xfrm>
            <a:off x="2282" y="13172826"/>
            <a:ext cx="8132664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5" name="Shape 1355"/>
          <p:cNvSpPr/>
          <p:nvPr/>
        </p:nvSpPr>
        <p:spPr>
          <a:xfrm>
            <a:off x="772276" y="14030883"/>
            <a:ext cx="943408" cy="38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1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76C3E9"/>
                </a:solidFill>
              </a:rPr>
              <a:t>Movies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447556" y="14037055"/>
            <a:ext cx="1231647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TV Shows</a:t>
            </a:r>
          </a:p>
        </p:txBody>
      </p:sp>
      <p:sp>
        <p:nvSpPr>
          <p:cNvPr id="1357" name="Shape 1357"/>
          <p:cNvSpPr/>
          <p:nvPr/>
        </p:nvSpPr>
        <p:spPr>
          <a:xfrm>
            <a:off x="6078488" y="14037055"/>
            <a:ext cx="1608583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Music Videos</a:t>
            </a:r>
          </a:p>
        </p:txBody>
      </p:sp>
      <p:grpSp>
        <p:nvGrpSpPr>
          <p:cNvPr id="1361" name="Group 1361"/>
          <p:cNvGrpSpPr/>
          <p:nvPr/>
        </p:nvGrpSpPr>
        <p:grpSpPr>
          <a:xfrm>
            <a:off x="3665537" y="13446918"/>
            <a:ext cx="800101" cy="547107"/>
            <a:chOff x="0" y="0"/>
            <a:chExt cx="800099" cy="547106"/>
          </a:xfrm>
        </p:grpSpPr>
        <p:sp>
          <p:nvSpPr>
            <p:cNvPr id="1358" name="Shape 1358"/>
            <p:cNvSpPr/>
            <p:nvPr/>
          </p:nvSpPr>
          <p:spPr>
            <a:xfrm>
              <a:off x="0" y="0"/>
              <a:ext cx="800100" cy="467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179309" y="496306"/>
              <a:ext cx="431801" cy="50801"/>
            </a:xfrm>
            <a:prstGeom prst="roundRect">
              <a:avLst>
                <a:gd name="adj" fmla="val 48438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 rot="5400000">
              <a:off x="341312" y="148431"/>
              <a:ext cx="190501" cy="17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365" name="Group 1365"/>
          <p:cNvGrpSpPr/>
          <p:nvPr/>
        </p:nvGrpSpPr>
        <p:grpSpPr>
          <a:xfrm>
            <a:off x="6472237" y="13446918"/>
            <a:ext cx="800101" cy="547107"/>
            <a:chOff x="0" y="0"/>
            <a:chExt cx="800099" cy="547106"/>
          </a:xfrm>
        </p:grpSpPr>
        <p:sp>
          <p:nvSpPr>
            <p:cNvPr id="1362" name="Shape 1362"/>
            <p:cNvSpPr/>
            <p:nvPr/>
          </p:nvSpPr>
          <p:spPr>
            <a:xfrm>
              <a:off x="0" y="0"/>
              <a:ext cx="800100" cy="467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179309" y="496306"/>
              <a:ext cx="431801" cy="50801"/>
            </a:xfrm>
            <a:prstGeom prst="roundRect">
              <a:avLst>
                <a:gd name="adj" fmla="val 48438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353228" y="115098"/>
              <a:ext cx="139701" cy="241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9" h="20856" extrusionOk="0">
                  <a:moveTo>
                    <a:pt x="10869" y="0"/>
                  </a:moveTo>
                  <a:lnTo>
                    <a:pt x="7831" y="0"/>
                  </a:lnTo>
                  <a:cubicBezTo>
                    <a:pt x="7831" y="5401"/>
                    <a:pt x="7831" y="13715"/>
                    <a:pt x="7831" y="13715"/>
                  </a:cubicBezTo>
                  <a:cubicBezTo>
                    <a:pt x="3108" y="12353"/>
                    <a:pt x="995" y="13783"/>
                    <a:pt x="77" y="16489"/>
                  </a:cubicBezTo>
                  <a:cubicBezTo>
                    <a:pt x="-221" y="17369"/>
                    <a:pt x="397" y="18717"/>
                    <a:pt x="972" y="19153"/>
                  </a:cubicBezTo>
                  <a:cubicBezTo>
                    <a:pt x="4205" y="21600"/>
                    <a:pt x="9267" y="21284"/>
                    <a:pt x="11071" y="19011"/>
                  </a:cubicBezTo>
                  <a:cubicBezTo>
                    <a:pt x="12122" y="17688"/>
                    <a:pt x="12389" y="15641"/>
                    <a:pt x="12389" y="13141"/>
                  </a:cubicBezTo>
                  <a:cubicBezTo>
                    <a:pt x="12389" y="9746"/>
                    <a:pt x="12389" y="7828"/>
                    <a:pt x="12389" y="4449"/>
                  </a:cubicBezTo>
                  <a:cubicBezTo>
                    <a:pt x="14381" y="5389"/>
                    <a:pt x="16628" y="4931"/>
                    <a:pt x="17433" y="6607"/>
                  </a:cubicBezTo>
                  <a:cubicBezTo>
                    <a:pt x="17932" y="7649"/>
                    <a:pt x="17966" y="8937"/>
                    <a:pt x="17437" y="9822"/>
                  </a:cubicBezTo>
                  <a:cubicBezTo>
                    <a:pt x="17278" y="10087"/>
                    <a:pt x="16136" y="10755"/>
                    <a:pt x="16339" y="11021"/>
                  </a:cubicBezTo>
                  <a:cubicBezTo>
                    <a:pt x="17736" y="11679"/>
                    <a:pt x="18422" y="10282"/>
                    <a:pt x="18825" y="9697"/>
                  </a:cubicBezTo>
                  <a:cubicBezTo>
                    <a:pt x="19258" y="9065"/>
                    <a:pt x="19674" y="8282"/>
                    <a:pt x="19819" y="7742"/>
                  </a:cubicBezTo>
                  <a:cubicBezTo>
                    <a:pt x="21379" y="1960"/>
                    <a:pt x="11687" y="4403"/>
                    <a:pt x="10869" y="0"/>
                  </a:cubicBez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366" name="Shape 1366"/>
          <p:cNvSpPr/>
          <p:nvPr/>
        </p:nvSpPr>
        <p:spPr>
          <a:xfrm>
            <a:off x="927100" y="13437393"/>
            <a:ext cx="635000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4050"/>
                </a:moveTo>
                <a:lnTo>
                  <a:pt x="18900" y="4050"/>
                </a:lnTo>
                <a:lnTo>
                  <a:pt x="18900" y="2700"/>
                </a:lnTo>
                <a:lnTo>
                  <a:pt x="20250" y="2700"/>
                </a:lnTo>
                <a:lnTo>
                  <a:pt x="20250" y="4050"/>
                </a:lnTo>
                <a:close/>
                <a:moveTo>
                  <a:pt x="20250" y="8100"/>
                </a:moveTo>
                <a:lnTo>
                  <a:pt x="18900" y="8100"/>
                </a:lnTo>
                <a:lnTo>
                  <a:pt x="18900" y="6750"/>
                </a:lnTo>
                <a:lnTo>
                  <a:pt x="20250" y="6750"/>
                </a:lnTo>
                <a:lnTo>
                  <a:pt x="20250" y="8100"/>
                </a:lnTo>
                <a:close/>
                <a:moveTo>
                  <a:pt x="20250" y="12150"/>
                </a:moveTo>
                <a:lnTo>
                  <a:pt x="18900" y="12150"/>
                </a:lnTo>
                <a:lnTo>
                  <a:pt x="18900" y="10800"/>
                </a:lnTo>
                <a:lnTo>
                  <a:pt x="20250" y="10800"/>
                </a:lnTo>
                <a:lnTo>
                  <a:pt x="20250" y="12150"/>
                </a:lnTo>
                <a:close/>
                <a:moveTo>
                  <a:pt x="20250" y="16200"/>
                </a:moveTo>
                <a:lnTo>
                  <a:pt x="18900" y="16200"/>
                </a:lnTo>
                <a:lnTo>
                  <a:pt x="18900" y="14850"/>
                </a:lnTo>
                <a:lnTo>
                  <a:pt x="20250" y="14850"/>
                </a:lnTo>
                <a:lnTo>
                  <a:pt x="20250" y="16200"/>
                </a:lnTo>
                <a:close/>
                <a:moveTo>
                  <a:pt x="20250" y="20250"/>
                </a:moveTo>
                <a:lnTo>
                  <a:pt x="18900" y="20250"/>
                </a:lnTo>
                <a:lnTo>
                  <a:pt x="18900" y="18900"/>
                </a:lnTo>
                <a:lnTo>
                  <a:pt x="20250" y="18900"/>
                </a:lnTo>
                <a:lnTo>
                  <a:pt x="20250" y="20250"/>
                </a:lnTo>
                <a:close/>
                <a:moveTo>
                  <a:pt x="17550" y="9450"/>
                </a:moveTo>
                <a:lnTo>
                  <a:pt x="4050" y="9450"/>
                </a:lnTo>
                <a:lnTo>
                  <a:pt x="4050" y="2700"/>
                </a:lnTo>
                <a:lnTo>
                  <a:pt x="17550" y="2700"/>
                </a:lnTo>
                <a:lnTo>
                  <a:pt x="17550" y="9450"/>
                </a:lnTo>
                <a:close/>
                <a:moveTo>
                  <a:pt x="17550" y="18900"/>
                </a:moveTo>
                <a:lnTo>
                  <a:pt x="4050" y="18900"/>
                </a:lnTo>
                <a:lnTo>
                  <a:pt x="4050" y="12150"/>
                </a:lnTo>
                <a:lnTo>
                  <a:pt x="17550" y="12150"/>
                </a:lnTo>
                <a:lnTo>
                  <a:pt x="17550" y="18900"/>
                </a:lnTo>
                <a:close/>
                <a:moveTo>
                  <a:pt x="2700" y="4050"/>
                </a:moveTo>
                <a:lnTo>
                  <a:pt x="1350" y="4050"/>
                </a:lnTo>
                <a:lnTo>
                  <a:pt x="1350" y="2700"/>
                </a:lnTo>
                <a:lnTo>
                  <a:pt x="2700" y="2700"/>
                </a:lnTo>
                <a:lnTo>
                  <a:pt x="2700" y="4050"/>
                </a:lnTo>
                <a:close/>
                <a:moveTo>
                  <a:pt x="2700" y="8100"/>
                </a:moveTo>
                <a:lnTo>
                  <a:pt x="1350" y="8100"/>
                </a:lnTo>
                <a:lnTo>
                  <a:pt x="1350" y="6750"/>
                </a:lnTo>
                <a:lnTo>
                  <a:pt x="2700" y="6750"/>
                </a:lnTo>
                <a:lnTo>
                  <a:pt x="2700" y="8100"/>
                </a:lnTo>
                <a:close/>
                <a:moveTo>
                  <a:pt x="2700" y="12150"/>
                </a:moveTo>
                <a:lnTo>
                  <a:pt x="1350" y="12150"/>
                </a:lnTo>
                <a:lnTo>
                  <a:pt x="1350" y="10800"/>
                </a:lnTo>
                <a:lnTo>
                  <a:pt x="2700" y="10800"/>
                </a:lnTo>
                <a:lnTo>
                  <a:pt x="2700" y="12150"/>
                </a:lnTo>
                <a:close/>
                <a:moveTo>
                  <a:pt x="2700" y="16200"/>
                </a:moveTo>
                <a:lnTo>
                  <a:pt x="1350" y="16200"/>
                </a:lnTo>
                <a:lnTo>
                  <a:pt x="1350" y="14850"/>
                </a:lnTo>
                <a:lnTo>
                  <a:pt x="2700" y="14850"/>
                </a:lnTo>
                <a:lnTo>
                  <a:pt x="2700" y="16200"/>
                </a:lnTo>
                <a:close/>
                <a:moveTo>
                  <a:pt x="2700" y="20250"/>
                </a:moveTo>
                <a:lnTo>
                  <a:pt x="1350" y="20250"/>
                </a:lnTo>
                <a:lnTo>
                  <a:pt x="1350" y="18900"/>
                </a:lnTo>
                <a:lnTo>
                  <a:pt x="2700" y="18900"/>
                </a:lnTo>
                <a:lnTo>
                  <a:pt x="2700" y="20250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4FAFDD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367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70066" y="18342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911666" y="18342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5515166" y="18342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70066" y="56061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911666" y="56061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5515166" y="56061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70066" y="93907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2911666" y="9390789"/>
            <a:ext cx="2374901" cy="357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5515166" y="9390789"/>
            <a:ext cx="2374901" cy="3577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Apple-Maps-Japan.png"/>
          <p:cNvPicPr/>
          <p:nvPr/>
        </p:nvPicPr>
        <p:blipFill>
          <a:blip r:embed="rId2">
            <a:extLst/>
          </a:blip>
          <a:srcRect l="9642" r="44428" b="5382"/>
          <a:stretch>
            <a:fillRect/>
          </a:stretch>
        </p:blipFill>
        <p:spPr>
          <a:xfrm>
            <a:off x="0" y="419100"/>
            <a:ext cx="8166100" cy="1428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Shape 1378"/>
          <p:cNvSpPr/>
          <p:nvPr/>
        </p:nvSpPr>
        <p:spPr>
          <a:xfrm>
            <a:off x="-114300" y="406400"/>
            <a:ext cx="8280400" cy="1041400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7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1079500" y="571500"/>
            <a:ext cx="5969000" cy="711200"/>
          </a:xfrm>
          <a:prstGeom prst="roundRect">
            <a:avLst>
              <a:gd name="adj" fmla="val 18045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29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sp>
        <p:nvSpPr>
          <p:cNvPr id="1380" name="Shape 1380"/>
          <p:cNvSpPr/>
          <p:nvPr/>
        </p:nvSpPr>
        <p:spPr>
          <a:xfrm>
            <a:off x="7345362" y="660400"/>
            <a:ext cx="660401" cy="52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81" name="Shape 1381"/>
          <p:cNvSpPr/>
          <p:nvPr/>
        </p:nvSpPr>
        <p:spPr>
          <a:xfrm>
            <a:off x="346910" y="908968"/>
            <a:ext cx="463626" cy="268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319"/>
                </a:lnTo>
                <a:cubicBezTo>
                  <a:pt x="0" y="8319"/>
                  <a:pt x="342" y="0"/>
                  <a:pt x="3137" y="0"/>
                </a:cubicBezTo>
                <a:cubicBezTo>
                  <a:pt x="8165" y="0"/>
                  <a:pt x="21600" y="0"/>
                  <a:pt x="21600" y="0"/>
                </a:cubicBezTo>
              </a:path>
            </a:pathLst>
          </a:custGeom>
          <a:ln w="63500">
            <a:solidFill>
              <a:srgbClr val="128EF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384" name="Group 1384"/>
          <p:cNvGrpSpPr/>
          <p:nvPr/>
        </p:nvGrpSpPr>
        <p:grpSpPr>
          <a:xfrm>
            <a:off x="2743200" y="3556000"/>
            <a:ext cx="4127500" cy="1346994"/>
            <a:chOff x="0" y="0"/>
            <a:chExt cx="4127500" cy="1346993"/>
          </a:xfrm>
        </p:grpSpPr>
        <p:sp>
          <p:nvSpPr>
            <p:cNvPr id="1382" name="Shape 1382"/>
            <p:cNvSpPr/>
            <p:nvPr/>
          </p:nvSpPr>
          <p:spPr>
            <a:xfrm>
              <a:off x="0" y="0"/>
              <a:ext cx="4127500" cy="134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" y="0"/>
                  </a:moveTo>
                  <a:cubicBezTo>
                    <a:pt x="90" y="0"/>
                    <a:pt x="0" y="277"/>
                    <a:pt x="0" y="617"/>
                  </a:cubicBezTo>
                  <a:lnTo>
                    <a:pt x="0" y="17711"/>
                  </a:lnTo>
                  <a:cubicBezTo>
                    <a:pt x="0" y="18052"/>
                    <a:pt x="90" y="18329"/>
                    <a:pt x="201" y="18329"/>
                  </a:cubicBezTo>
                  <a:lnTo>
                    <a:pt x="9749" y="18329"/>
                  </a:lnTo>
                  <a:lnTo>
                    <a:pt x="10713" y="21600"/>
                  </a:lnTo>
                  <a:lnTo>
                    <a:pt x="11674" y="18329"/>
                  </a:lnTo>
                  <a:lnTo>
                    <a:pt x="21399" y="18329"/>
                  </a:lnTo>
                  <a:cubicBezTo>
                    <a:pt x="21510" y="18329"/>
                    <a:pt x="21600" y="18052"/>
                    <a:pt x="21600" y="17711"/>
                  </a:cubicBezTo>
                  <a:lnTo>
                    <a:pt x="21600" y="617"/>
                  </a:lnTo>
                  <a:cubicBezTo>
                    <a:pt x="21600" y="277"/>
                    <a:pt x="21510" y="0"/>
                    <a:pt x="21399" y="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EFEFD"/>
            </a:solidFill>
            <a:ln w="38100" cap="flat">
              <a:solidFill>
                <a:srgbClr val="1579F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7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700">
                  <a:solidFill>
                    <a:srgbClr val="606060"/>
                  </a:solidFill>
                </a:rPr>
                <a:t>Keynotopia</a:t>
              </a:r>
            </a:p>
          </p:txBody>
        </p:sp>
        <p:sp>
          <p:nvSpPr>
            <p:cNvPr id="1383" name="Shape 1383"/>
            <p:cNvSpPr/>
            <p:nvPr/>
          </p:nvSpPr>
          <p:spPr>
            <a:xfrm rot="10800000">
              <a:off x="3603149" y="440404"/>
              <a:ext cx="152401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579F9">
                  <a:alpha val="31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393" name="Group 1393"/>
          <p:cNvGrpSpPr/>
          <p:nvPr/>
        </p:nvGrpSpPr>
        <p:grpSpPr>
          <a:xfrm>
            <a:off x="4610099" y="4973421"/>
            <a:ext cx="703041" cy="787401"/>
            <a:chOff x="0" y="0"/>
            <a:chExt cx="703039" cy="787400"/>
          </a:xfrm>
        </p:grpSpPr>
        <p:grpSp>
          <p:nvGrpSpPr>
            <p:cNvPr id="1390" name="Group 1390"/>
            <p:cNvGrpSpPr/>
            <p:nvPr/>
          </p:nvGrpSpPr>
          <p:grpSpPr>
            <a:xfrm>
              <a:off x="-1" y="-1"/>
              <a:ext cx="347384" cy="787402"/>
              <a:chOff x="0" y="0"/>
              <a:chExt cx="347382" cy="787400"/>
            </a:xfrm>
          </p:grpSpPr>
          <p:sp>
            <p:nvSpPr>
              <p:cNvPr id="1385" name="Shape 1385"/>
              <p:cNvSpPr/>
              <p:nvPr/>
            </p:nvSpPr>
            <p:spPr>
              <a:xfrm>
                <a:off x="111374" y="717634"/>
                <a:ext cx="119753" cy="69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50586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584200"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145589" y="229270"/>
                <a:ext cx="51323" cy="52324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747F8A"/>
                  </a:gs>
                  <a:gs pos="45077">
                    <a:srgbClr val="F1F0F1"/>
                  </a:gs>
                  <a:gs pos="100000">
                    <a:srgbClr val="747F8A"/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584200"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389" name="Group 1389"/>
              <p:cNvGrpSpPr/>
              <p:nvPr/>
            </p:nvGrpSpPr>
            <p:grpSpPr>
              <a:xfrm>
                <a:off x="-1" y="-1"/>
                <a:ext cx="347384" cy="354132"/>
                <a:chOff x="0" y="0"/>
                <a:chExt cx="347382" cy="354130"/>
              </a:xfrm>
            </p:grpSpPr>
            <p:sp>
              <p:nvSpPr>
                <p:cNvPr id="1387" name="Shape 1387"/>
                <p:cNvSpPr/>
                <p:nvPr/>
              </p:nvSpPr>
              <p:spPr>
                <a:xfrm>
                  <a:off x="0" y="-1"/>
                  <a:ext cx="347383" cy="354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EB1B23"/>
                    </a:gs>
                    <a:gs pos="62176">
                      <a:srgbClr val="DE1711"/>
                    </a:gs>
                    <a:gs pos="100000">
                      <a:srgbClr val="BA2608"/>
                    </a:gs>
                  </a:gsLst>
                  <a:path path="shape">
                    <a:fillToRect l="48508" t="29451" r="51491" b="70548"/>
                  </a:path>
                </a:gra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736600">
                    <a:defRPr sz="32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88" name="Shape 1388"/>
                <p:cNvSpPr/>
                <p:nvPr/>
              </p:nvSpPr>
              <p:spPr>
                <a:xfrm>
                  <a:off x="109699" y="55915"/>
                  <a:ext cx="91418" cy="931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>
                    <a:alpha val="73000"/>
                  </a:srgbClr>
                </a:solidFill>
                <a:ln w="25400" cap="flat">
                  <a:noFill/>
                  <a:miter lim="400000"/>
                </a:ln>
                <a:effectLst>
                  <a:outerShdw blurRad="50800" dist="25400" dir="6060000" rotWithShape="0">
                    <a:srgbClr val="FFFFFF"/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736600">
                    <a:defRPr sz="32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91" name="Shape 1391"/>
            <p:cNvSpPr/>
            <p:nvPr/>
          </p:nvSpPr>
          <p:spPr>
            <a:xfrm>
              <a:off x="309339" y="229087"/>
              <a:ext cx="393701" cy="37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21821" t="84212" r="78178" b="157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90600">
                <a:defRPr sz="4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151087" y="557170"/>
              <a:ext cx="254748" cy="208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lnTo>
                    <a:pt x="0" y="20400"/>
                  </a:lnTo>
                  <a:lnTo>
                    <a:pt x="4226" y="21600"/>
                  </a:lnTo>
                  <a:lnTo>
                    <a:pt x="21600" y="2400"/>
                  </a:lnTo>
                  <a:lnTo>
                    <a:pt x="18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51962" t="102987" r="48037" b="-29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90600">
                <a:defRPr sz="4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394" name="Shape 1394"/>
          <p:cNvSpPr/>
          <p:nvPr/>
        </p:nvSpPr>
        <p:spPr>
          <a:xfrm>
            <a:off x="76200" y="13360400"/>
            <a:ext cx="8089900" cy="1041400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7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5" name="Shape 1395"/>
          <p:cNvSpPr/>
          <p:nvPr/>
        </p:nvSpPr>
        <p:spPr>
          <a:xfrm>
            <a:off x="345281" y="13712031"/>
            <a:ext cx="406401" cy="393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74F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96" name="Shape 1396"/>
          <p:cNvSpPr/>
          <p:nvPr/>
        </p:nvSpPr>
        <p:spPr>
          <a:xfrm>
            <a:off x="2527300" y="13576300"/>
            <a:ext cx="673100" cy="673100"/>
          </a:xfrm>
          <a:prstGeom prst="roundRect">
            <a:avLst>
              <a:gd name="adj" fmla="val 7405"/>
            </a:avLst>
          </a:prstGeom>
          <a:solidFill>
            <a:srgbClr val="0375F3">
              <a:alpha val="22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500">
                <a:solidFill>
                  <a:srgbClr val="0074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0074F2"/>
                </a:solidFill>
              </a:rPr>
              <a:t>3D</a:t>
            </a:r>
          </a:p>
        </p:txBody>
      </p:sp>
      <p:sp>
        <p:nvSpPr>
          <p:cNvPr id="1397" name="Shape 1397"/>
          <p:cNvSpPr/>
          <p:nvPr/>
        </p:nvSpPr>
        <p:spPr>
          <a:xfrm>
            <a:off x="7277099" y="13627099"/>
            <a:ext cx="482602" cy="48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0" name="Group 1400"/>
          <p:cNvGrpSpPr/>
          <p:nvPr/>
        </p:nvGrpSpPr>
        <p:grpSpPr>
          <a:xfrm>
            <a:off x="5003800" y="13458180"/>
            <a:ext cx="457200" cy="689620"/>
            <a:chOff x="0" y="0"/>
            <a:chExt cx="457200" cy="689619"/>
          </a:xfrm>
        </p:grpSpPr>
        <p:sp>
          <p:nvSpPr>
            <p:cNvPr id="1398" name="Shape 1398"/>
            <p:cNvSpPr/>
            <p:nvPr/>
          </p:nvSpPr>
          <p:spPr>
            <a:xfrm>
              <a:off x="0" y="232419"/>
              <a:ext cx="457200" cy="457201"/>
            </a:xfrm>
            <a:prstGeom prst="roundRect">
              <a:avLst>
                <a:gd name="adj" fmla="val 0"/>
              </a:avLst>
            </a:prstGeom>
            <a:noFill/>
            <a:ln w="381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7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 flipV="1">
              <a:off x="234131" y="0"/>
              <a:ext cx="1" cy="406252"/>
            </a:xfrm>
            <a:prstGeom prst="line">
              <a:avLst/>
            </a:prstGeom>
            <a:solidFill>
              <a:srgbClr val="0375F3"/>
            </a:solidFill>
            <a:ln w="38100" cap="flat">
              <a:solidFill>
                <a:srgbClr val="1579F8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17" name="Group 1417"/>
          <p:cNvGrpSpPr/>
          <p:nvPr/>
        </p:nvGrpSpPr>
        <p:grpSpPr>
          <a:xfrm>
            <a:off x="0" y="-76200"/>
            <a:ext cx="8128000" cy="495300"/>
            <a:chOff x="0" y="0"/>
            <a:chExt cx="8128000" cy="495300"/>
          </a:xfrm>
        </p:grpSpPr>
        <p:sp>
          <p:nvSpPr>
            <p:cNvPr id="1401" name="Shape 1401"/>
            <p:cNvSpPr/>
            <p:nvPr/>
          </p:nvSpPr>
          <p:spPr>
            <a:xfrm>
              <a:off x="0" y="0"/>
              <a:ext cx="8128000" cy="495300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651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3429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5207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98500" y="209550"/>
              <a:ext cx="139701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3424728" y="42544"/>
              <a:ext cx="1277304" cy="448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432406" y="42704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7366000" y="152400"/>
              <a:ext cx="571500" cy="241300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7391400" y="177800"/>
              <a:ext cx="520700" cy="190500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889000" y="215900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15" name="Group 1415"/>
            <p:cNvGrpSpPr/>
            <p:nvPr/>
          </p:nvGrpSpPr>
          <p:grpSpPr>
            <a:xfrm>
              <a:off x="1138499" y="173736"/>
              <a:ext cx="302774" cy="235579"/>
              <a:chOff x="0" y="0"/>
              <a:chExt cx="302772" cy="235578"/>
            </a:xfrm>
          </p:grpSpPr>
          <p:sp>
            <p:nvSpPr>
              <p:cNvPr id="1411" name="Shape 1411"/>
              <p:cNvSpPr/>
              <p:nvPr/>
            </p:nvSpPr>
            <p:spPr>
              <a:xfrm>
                <a:off x="0" y="0"/>
                <a:ext cx="302773" cy="67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50800" y="87497"/>
                <a:ext cx="194496" cy="4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101600" y="173401"/>
                <a:ext cx="93408" cy="20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94888" y="187146"/>
                <a:ext cx="102469" cy="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416" name="Shape 1416"/>
            <p:cNvSpPr/>
            <p:nvPr/>
          </p:nvSpPr>
          <p:spPr>
            <a:xfrm>
              <a:off x="7954540" y="220086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420" name="Group 1420"/>
          <p:cNvGrpSpPr/>
          <p:nvPr/>
        </p:nvGrpSpPr>
        <p:grpSpPr>
          <a:xfrm>
            <a:off x="1308099" y="761999"/>
            <a:ext cx="330201" cy="317501"/>
            <a:chOff x="0" y="0"/>
            <a:chExt cx="330199" cy="317499"/>
          </a:xfrm>
        </p:grpSpPr>
        <p:sp>
          <p:nvSpPr>
            <p:cNvPr id="1418" name="Shape 1418"/>
            <p:cNvSpPr/>
            <p:nvPr/>
          </p:nvSpPr>
          <p:spPr>
            <a:xfrm>
              <a:off x="-1" y="-1"/>
              <a:ext cx="243550" cy="24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21753" y="207475"/>
              <a:ext cx="108447" cy="110025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-50800" y="6997700"/>
            <a:ext cx="8191500" cy="4495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63500" tIns="63500" rIns="63500" bIns="63500" anchor="ctr"/>
          <a:lstStyle/>
          <a:p>
            <a:pPr lvl="0" algn="l">
              <a:defRPr sz="29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03200" y="1752600"/>
            <a:ext cx="7721600" cy="774700"/>
          </a:xfrm>
          <a:prstGeom prst="roundRect">
            <a:avLst>
              <a:gd name="adj" fmla="val 19755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1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929292"/>
                </a:solidFill>
              </a:rPr>
              <a:t> Label:</a:t>
            </a:r>
          </a:p>
        </p:txBody>
      </p:sp>
      <p:sp>
        <p:nvSpPr>
          <p:cNvPr id="191" name="Shape 191"/>
          <p:cNvSpPr/>
          <p:nvPr/>
        </p:nvSpPr>
        <p:spPr>
          <a:xfrm>
            <a:off x="203200" y="2717800"/>
            <a:ext cx="7721600" cy="774700"/>
          </a:xfrm>
          <a:prstGeom prst="roundRect">
            <a:avLst>
              <a:gd name="adj" fmla="val 19755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Label:   </a:t>
            </a:r>
            <a:r>
              <a:rPr sz="3100">
                <a:solidFill>
                  <a:srgbClr val="7255B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Default Value</a:t>
            </a:r>
          </a:p>
        </p:txBody>
      </p:sp>
      <p:sp>
        <p:nvSpPr>
          <p:cNvPr id="192" name="Shape 192"/>
          <p:cNvSpPr/>
          <p:nvPr/>
        </p:nvSpPr>
        <p:spPr>
          <a:xfrm>
            <a:off x="-12700" y="3975100"/>
            <a:ext cx="8140700" cy="120650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ffectLst>
            <a:outerShdw blurRad="63500" dist="25400" dir="5400000" rotWithShape="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31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31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</a:t>
            </a:r>
          </a:p>
        </p:txBody>
      </p:sp>
      <p:sp>
        <p:nvSpPr>
          <p:cNvPr id="193" name="Shape 193"/>
          <p:cNvSpPr/>
          <p:nvPr/>
        </p:nvSpPr>
        <p:spPr>
          <a:xfrm>
            <a:off x="1498599" y="4321674"/>
            <a:ext cx="1" cy="494012"/>
          </a:xfrm>
          <a:prstGeom prst="line">
            <a:avLst/>
          </a:prstGeom>
          <a:ln w="50800">
            <a:solidFill>
              <a:srgbClr val="456EF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98" name="Group 198"/>
          <p:cNvGrpSpPr/>
          <p:nvPr/>
        </p:nvGrpSpPr>
        <p:grpSpPr>
          <a:xfrm>
            <a:off x="7194550" y="4330700"/>
            <a:ext cx="495301" cy="495301"/>
            <a:chOff x="0" y="0"/>
            <a:chExt cx="495300" cy="495300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495301" cy="49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97" name="Group 197"/>
            <p:cNvGrpSpPr/>
            <p:nvPr/>
          </p:nvGrpSpPr>
          <p:grpSpPr>
            <a:xfrm>
              <a:off x="105289" y="103461"/>
              <a:ext cx="287516" cy="287515"/>
              <a:chOff x="0" y="0"/>
              <a:chExt cx="287514" cy="287514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145736" y="0"/>
                <a:ext cx="1144" cy="287515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V="1">
                <a:off x="0" y="143453"/>
                <a:ext cx="287515" cy="1143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99" name="Shape 199"/>
          <p:cNvSpPr/>
          <p:nvPr/>
        </p:nvSpPr>
        <p:spPr>
          <a:xfrm>
            <a:off x="-12700" y="5168900"/>
            <a:ext cx="8140700" cy="111760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John </a:t>
            </a:r>
            <a:r>
              <a:rPr sz="34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Appleseed</a:t>
            </a:r>
            <a:endParaRPr sz="3400">
              <a:solidFill>
                <a:srgbClr val="232323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C0C0C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Home</a:t>
            </a:r>
            <a:r>
              <a:rPr sz="26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6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jappleseed@apple.com</a:t>
            </a:r>
          </a:p>
        </p:txBody>
      </p:sp>
      <p:sp>
        <p:nvSpPr>
          <p:cNvPr id="200" name="Shape 200"/>
          <p:cNvSpPr/>
          <p:nvPr/>
        </p:nvSpPr>
        <p:spPr>
          <a:xfrm>
            <a:off x="-38100" y="12700"/>
            <a:ext cx="8178800" cy="1092200"/>
          </a:xfrm>
          <a:prstGeom prst="rect">
            <a:avLst/>
          </a:prstGeom>
          <a:gradFill>
            <a:gsLst>
              <a:gs pos="0">
                <a:srgbClr val="D1D1D6"/>
              </a:gs>
              <a:gs pos="100000">
                <a:srgbClr val="D1D1D6"/>
              </a:gs>
            </a:gsLst>
            <a:lin ang="5400000"/>
          </a:gradFill>
          <a:ln w="25400">
            <a:solidFill>
              <a:srgbClr val="C5C5C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203200" y="190500"/>
            <a:ext cx="7696200" cy="711200"/>
          </a:xfrm>
          <a:prstGeom prst="roundRect">
            <a:avLst>
              <a:gd name="adj" fmla="val 18045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29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482599" y="393699"/>
            <a:ext cx="330201" cy="317501"/>
            <a:chOff x="0" y="0"/>
            <a:chExt cx="330199" cy="317499"/>
          </a:xfrm>
        </p:grpSpPr>
        <p:sp>
          <p:nvSpPr>
            <p:cNvPr id="202" name="Shape 202"/>
            <p:cNvSpPr/>
            <p:nvPr/>
          </p:nvSpPr>
          <p:spPr>
            <a:xfrm>
              <a:off x="-1" y="-1"/>
              <a:ext cx="243550" cy="24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21753" y="207475"/>
              <a:ext cx="108447" cy="110025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5" name="Shape 205"/>
          <p:cNvSpPr/>
          <p:nvPr/>
        </p:nvSpPr>
        <p:spPr>
          <a:xfrm>
            <a:off x="-12700" y="7010400"/>
            <a:ext cx="8140700" cy="111760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Value 2 Cell Style</a:t>
            </a:r>
          </a:p>
        </p:txBody>
      </p:sp>
      <p:sp>
        <p:nvSpPr>
          <p:cNvPr id="206" name="Shape 206"/>
          <p:cNvSpPr/>
          <p:nvPr/>
        </p:nvSpPr>
        <p:spPr>
          <a:xfrm>
            <a:off x="333472" y="9232900"/>
            <a:ext cx="777818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33472" y="10350499"/>
            <a:ext cx="7778187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752280" y="8412925"/>
            <a:ext cx="2572640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2323"/>
                </a:solidFill>
              </a:rPr>
              <a:t>Detail text label</a:t>
            </a:r>
          </a:p>
        </p:txBody>
      </p:sp>
      <p:sp>
        <p:nvSpPr>
          <p:cNvPr id="209" name="Shape 209"/>
          <p:cNvSpPr/>
          <p:nvPr/>
        </p:nvSpPr>
        <p:spPr>
          <a:xfrm>
            <a:off x="2756471" y="9543225"/>
            <a:ext cx="2488058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2323"/>
                </a:solidFill>
              </a:rPr>
              <a:t>This is a dahlia</a:t>
            </a:r>
          </a:p>
        </p:txBody>
      </p:sp>
      <p:sp>
        <p:nvSpPr>
          <p:cNvPr id="210" name="Shape 210"/>
          <p:cNvSpPr/>
          <p:nvPr/>
        </p:nvSpPr>
        <p:spPr>
          <a:xfrm>
            <a:off x="2753296" y="10673525"/>
            <a:ext cx="2926208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2323"/>
                </a:solidFill>
              </a:rPr>
              <a:t>These are daisies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955092" y="8412925"/>
            <a:ext cx="1747394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30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39BF9"/>
                </a:solidFill>
              </a:rPr>
              <a:t>Text Label</a:t>
            </a:r>
          </a:p>
        </p:txBody>
      </p:sp>
      <p:sp>
        <p:nvSpPr>
          <p:cNvPr id="212" name="Shape 212"/>
          <p:cNvSpPr/>
          <p:nvPr/>
        </p:nvSpPr>
        <p:spPr>
          <a:xfrm>
            <a:off x="1611555" y="9543225"/>
            <a:ext cx="1090931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30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39BF9"/>
                </a:solidFill>
              </a:rPr>
              <a:t>Dahlia</a:t>
            </a:r>
          </a:p>
        </p:txBody>
      </p:sp>
      <p:sp>
        <p:nvSpPr>
          <p:cNvPr id="213" name="Shape 213"/>
          <p:cNvSpPr/>
          <p:nvPr/>
        </p:nvSpPr>
        <p:spPr>
          <a:xfrm>
            <a:off x="1449630" y="10673525"/>
            <a:ext cx="1252856" cy="5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30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39BF9"/>
                </a:solidFill>
              </a:rPr>
              <a:t>Daisies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roup 1424"/>
          <p:cNvGrpSpPr/>
          <p:nvPr/>
        </p:nvGrpSpPr>
        <p:grpSpPr>
          <a:xfrm>
            <a:off x="313329" y="10985500"/>
            <a:ext cx="1896471" cy="3228907"/>
            <a:chOff x="0" y="0"/>
            <a:chExt cx="1896470" cy="3228906"/>
          </a:xfrm>
        </p:grpSpPr>
        <p:sp>
          <p:nvSpPr>
            <p:cNvPr id="1422" name="Shape 1422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27" name="Group 1427"/>
          <p:cNvGrpSpPr/>
          <p:nvPr/>
        </p:nvGrpSpPr>
        <p:grpSpPr>
          <a:xfrm>
            <a:off x="2726329" y="10985500"/>
            <a:ext cx="1896471" cy="3228907"/>
            <a:chOff x="0" y="0"/>
            <a:chExt cx="1896470" cy="3228906"/>
          </a:xfrm>
        </p:grpSpPr>
        <p:sp>
          <p:nvSpPr>
            <p:cNvPr id="1425" name="Shape 1425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0" name="Group 1430"/>
          <p:cNvGrpSpPr/>
          <p:nvPr/>
        </p:nvGrpSpPr>
        <p:grpSpPr>
          <a:xfrm>
            <a:off x="5139329" y="10985500"/>
            <a:ext cx="1896471" cy="3228907"/>
            <a:chOff x="0" y="0"/>
            <a:chExt cx="1896470" cy="3228906"/>
          </a:xfrm>
        </p:grpSpPr>
        <p:sp>
          <p:nvSpPr>
            <p:cNvPr id="1428" name="Shape 1428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3" name="Group 1433"/>
          <p:cNvGrpSpPr/>
          <p:nvPr/>
        </p:nvGrpSpPr>
        <p:grpSpPr>
          <a:xfrm>
            <a:off x="7552329" y="10985500"/>
            <a:ext cx="1896471" cy="3228907"/>
            <a:chOff x="0" y="0"/>
            <a:chExt cx="1896470" cy="3228906"/>
          </a:xfrm>
        </p:grpSpPr>
        <p:sp>
          <p:nvSpPr>
            <p:cNvPr id="1431" name="Shape 1431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34" name="Shape 1434"/>
          <p:cNvSpPr/>
          <p:nvPr/>
        </p:nvSpPr>
        <p:spPr>
          <a:xfrm>
            <a:off x="-12700" y="13220700"/>
            <a:ext cx="8128000" cy="1219200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-12700" y="12700"/>
            <a:ext cx="8128000" cy="1587500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50" name="Group 1450"/>
          <p:cNvGrpSpPr/>
          <p:nvPr/>
        </p:nvGrpSpPr>
        <p:grpSpPr>
          <a:xfrm>
            <a:off x="165100" y="17144"/>
            <a:ext cx="7827541" cy="448312"/>
            <a:chOff x="0" y="0"/>
            <a:chExt cx="7827540" cy="448310"/>
          </a:xfrm>
        </p:grpSpPr>
        <p:sp>
          <p:nvSpPr>
            <p:cNvPr id="1436" name="Shape 1436"/>
            <p:cNvSpPr/>
            <p:nvPr/>
          </p:nvSpPr>
          <p:spPr>
            <a:xfrm>
              <a:off x="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1778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556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533400" y="167005"/>
              <a:ext cx="139701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973399" y="131191"/>
              <a:ext cx="302774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024199" y="218688"/>
              <a:ext cx="194497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074999" y="304592"/>
              <a:ext cx="93409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59628" y="0"/>
              <a:ext cx="1277304" cy="448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500"/>
                <a:t>9:41 AM</a:t>
              </a: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6267306" y="159"/>
              <a:ext cx="900748" cy="447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5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500"/>
                <a:t>100%</a:t>
              </a: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7200900" y="109855"/>
              <a:ext cx="571500" cy="241301"/>
            </a:xfrm>
            <a:prstGeom prst="roundRect">
              <a:avLst>
                <a:gd name="adj" fmla="val 1147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7226300" y="135255"/>
              <a:ext cx="520700" cy="190501"/>
            </a:xfrm>
            <a:prstGeom prst="roundRect">
              <a:avLst>
                <a:gd name="adj" fmla="val 14538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7789440" y="190241"/>
              <a:ext cx="3810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723900" y="173355"/>
              <a:ext cx="127001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1068288" y="318338"/>
              <a:ext cx="102469" cy="4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451" name="Shape 1451"/>
          <p:cNvSpPr/>
          <p:nvPr/>
        </p:nvSpPr>
        <p:spPr>
          <a:xfrm>
            <a:off x="199029" y="780745"/>
            <a:ext cx="2183563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B93F9"/>
                </a:solidFill>
              </a:rPr>
              <a:t>Categories</a:t>
            </a:r>
          </a:p>
        </p:txBody>
      </p:sp>
      <p:sp>
        <p:nvSpPr>
          <p:cNvPr id="1452" name="Shape 1452"/>
          <p:cNvSpPr/>
          <p:nvPr/>
        </p:nvSpPr>
        <p:spPr>
          <a:xfrm>
            <a:off x="3094629" y="755650"/>
            <a:ext cx="196936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600">
                <a:solidFill>
                  <a:srgbClr val="27272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72727"/>
                </a:solidFill>
              </a:rPr>
              <a:t>Featured</a:t>
            </a:r>
          </a:p>
        </p:txBody>
      </p:sp>
      <p:grpSp>
        <p:nvGrpSpPr>
          <p:cNvPr id="1459" name="Group 1459"/>
          <p:cNvGrpSpPr/>
          <p:nvPr/>
        </p:nvGrpSpPr>
        <p:grpSpPr>
          <a:xfrm>
            <a:off x="7305178" y="903870"/>
            <a:ext cx="533402" cy="279401"/>
            <a:chOff x="0" y="0"/>
            <a:chExt cx="533400" cy="279400"/>
          </a:xfrm>
        </p:grpSpPr>
        <p:sp>
          <p:nvSpPr>
            <p:cNvPr id="1453" name="Shape 1453"/>
            <p:cNvSpPr/>
            <p:nvPr/>
          </p:nvSpPr>
          <p:spPr>
            <a:xfrm>
              <a:off x="151097" y="0"/>
              <a:ext cx="382304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151097" y="139700"/>
              <a:ext cx="382304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151097" y="279400"/>
              <a:ext cx="382304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0" y="0"/>
              <a:ext cx="8058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0" y="139700"/>
              <a:ext cx="8058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0" y="279400"/>
              <a:ext cx="8058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60" name="Shape 1460"/>
          <p:cNvSpPr/>
          <p:nvPr/>
        </p:nvSpPr>
        <p:spPr>
          <a:xfrm>
            <a:off x="9574" y="1643012"/>
            <a:ext cx="8110211" cy="3"/>
          </a:xfrm>
          <a:prstGeom prst="line">
            <a:avLst/>
          </a:prstGeom>
          <a:ln w="381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25400" y="1676400"/>
            <a:ext cx="8089900" cy="3263900"/>
          </a:xfrm>
          <a:prstGeom prst="rect">
            <a:avLst/>
          </a:prstGeom>
          <a:gradFill>
            <a:gsLst>
              <a:gs pos="0">
                <a:srgbClr val="FDFDFD"/>
              </a:gs>
              <a:gs pos="100000">
                <a:srgbClr val="ECECEC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0" b="1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72727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COLLECTIONS</a:t>
            </a:r>
          </a:p>
        </p:txBody>
      </p:sp>
      <p:sp>
        <p:nvSpPr>
          <p:cNvPr id="1462" name="Shape 1462"/>
          <p:cNvSpPr/>
          <p:nvPr/>
        </p:nvSpPr>
        <p:spPr>
          <a:xfrm>
            <a:off x="0" y="4927600"/>
            <a:ext cx="8110210" cy="2"/>
          </a:xfrm>
          <a:prstGeom prst="line">
            <a:avLst/>
          </a:prstGeom>
          <a:ln w="381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326029" y="5156112"/>
            <a:ext cx="3592526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44444"/>
                </a:solidFill>
              </a:rPr>
              <a:t>New &amp; Noteworthy</a:t>
            </a:r>
          </a:p>
        </p:txBody>
      </p:sp>
      <p:sp>
        <p:nvSpPr>
          <p:cNvPr id="1464" name="Shape 1464"/>
          <p:cNvSpPr/>
          <p:nvPr/>
        </p:nvSpPr>
        <p:spPr>
          <a:xfrm>
            <a:off x="6536329" y="5274944"/>
            <a:ext cx="1070611" cy="448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5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65" name="Shape 1465"/>
          <p:cNvSpPr/>
          <p:nvPr/>
        </p:nvSpPr>
        <p:spPr>
          <a:xfrm rot="10800000">
            <a:off x="7640416" y="5425497"/>
            <a:ext cx="1016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68" name="Group 1468"/>
          <p:cNvGrpSpPr/>
          <p:nvPr/>
        </p:nvGrpSpPr>
        <p:grpSpPr>
          <a:xfrm>
            <a:off x="313329" y="6007100"/>
            <a:ext cx="1896471" cy="3228907"/>
            <a:chOff x="0" y="0"/>
            <a:chExt cx="1896470" cy="3228906"/>
          </a:xfrm>
        </p:grpSpPr>
        <p:sp>
          <p:nvSpPr>
            <p:cNvPr id="1466" name="Shape 1466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1" name="Group 1471"/>
          <p:cNvGrpSpPr/>
          <p:nvPr/>
        </p:nvGrpSpPr>
        <p:grpSpPr>
          <a:xfrm>
            <a:off x="2726329" y="6007100"/>
            <a:ext cx="1896471" cy="3228907"/>
            <a:chOff x="0" y="0"/>
            <a:chExt cx="1896470" cy="3228906"/>
          </a:xfrm>
        </p:grpSpPr>
        <p:sp>
          <p:nvSpPr>
            <p:cNvPr id="1469" name="Shape 1469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4" name="Group 1474"/>
          <p:cNvGrpSpPr/>
          <p:nvPr/>
        </p:nvGrpSpPr>
        <p:grpSpPr>
          <a:xfrm>
            <a:off x="5139329" y="6007100"/>
            <a:ext cx="1896471" cy="3228907"/>
            <a:chOff x="0" y="0"/>
            <a:chExt cx="1896470" cy="3228906"/>
          </a:xfrm>
        </p:grpSpPr>
        <p:sp>
          <p:nvSpPr>
            <p:cNvPr id="1472" name="Shape 1472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7" name="Group 1477"/>
          <p:cNvGrpSpPr/>
          <p:nvPr/>
        </p:nvGrpSpPr>
        <p:grpSpPr>
          <a:xfrm>
            <a:off x="7552329" y="6007100"/>
            <a:ext cx="1896471" cy="3228907"/>
            <a:chOff x="0" y="0"/>
            <a:chExt cx="1896470" cy="3228906"/>
          </a:xfrm>
        </p:grpSpPr>
        <p:sp>
          <p:nvSpPr>
            <p:cNvPr id="1475" name="Shape 1475"/>
            <p:cNvSpPr/>
            <p:nvPr/>
          </p:nvSpPr>
          <p:spPr>
            <a:xfrm>
              <a:off x="54970" y="0"/>
              <a:ext cx="1841501" cy="1816100"/>
            </a:xfrm>
            <a:prstGeom prst="roundRect">
              <a:avLst>
                <a:gd name="adj" fmla="val 22407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0" y="1952693"/>
              <a:ext cx="1647508" cy="1276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78" name="Shape 1478"/>
          <p:cNvSpPr/>
          <p:nvPr/>
        </p:nvSpPr>
        <p:spPr>
          <a:xfrm>
            <a:off x="326029" y="10134512"/>
            <a:ext cx="2136065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44444"/>
                </a:solidFill>
              </a:rPr>
              <a:t>What’s Hot</a:t>
            </a:r>
          </a:p>
        </p:txBody>
      </p:sp>
      <p:sp>
        <p:nvSpPr>
          <p:cNvPr id="1479" name="Shape 1479"/>
          <p:cNvSpPr/>
          <p:nvPr/>
        </p:nvSpPr>
        <p:spPr>
          <a:xfrm>
            <a:off x="6536329" y="10253344"/>
            <a:ext cx="1070611" cy="448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5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80" name="Shape 1480"/>
          <p:cNvSpPr/>
          <p:nvPr/>
        </p:nvSpPr>
        <p:spPr>
          <a:xfrm rot="10800000">
            <a:off x="7640416" y="10403896"/>
            <a:ext cx="1016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81" name="Shape 1481"/>
          <p:cNvSpPr/>
          <p:nvPr/>
        </p:nvSpPr>
        <p:spPr>
          <a:xfrm>
            <a:off x="355600" y="9880600"/>
            <a:ext cx="8110210" cy="2"/>
          </a:xfrm>
          <a:prstGeom prst="line">
            <a:avLst/>
          </a:prstGeom>
          <a:ln w="381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2" name="Shape 1482"/>
          <p:cNvSpPr/>
          <p:nvPr/>
        </p:nvSpPr>
        <p:spPr>
          <a:xfrm>
            <a:off x="25400" y="13195300"/>
            <a:ext cx="8110210" cy="2"/>
          </a:xfrm>
          <a:prstGeom prst="line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520700" y="13373100"/>
            <a:ext cx="588963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38100">
            <a:solidFill>
              <a:srgbClr val="3587F8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lvl="0" algn="l" defTabSz="914400">
              <a:defRPr sz="12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313329" y="14043228"/>
            <a:ext cx="1045414" cy="36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19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4B93F9"/>
                </a:solidFill>
              </a:rPr>
              <a:t>Featured</a:t>
            </a:r>
          </a:p>
        </p:txBody>
      </p:sp>
      <p:grpSp>
        <p:nvGrpSpPr>
          <p:cNvPr id="1491" name="Group 1491"/>
          <p:cNvGrpSpPr/>
          <p:nvPr/>
        </p:nvGrpSpPr>
        <p:grpSpPr>
          <a:xfrm>
            <a:off x="2116931" y="13347700"/>
            <a:ext cx="626899" cy="558800"/>
            <a:chOff x="0" y="0"/>
            <a:chExt cx="626897" cy="558800"/>
          </a:xfrm>
        </p:grpSpPr>
        <p:sp>
          <p:nvSpPr>
            <p:cNvPr id="1485" name="Shape 1485"/>
            <p:cNvSpPr/>
            <p:nvPr/>
          </p:nvSpPr>
          <p:spPr>
            <a:xfrm>
              <a:off x="0" y="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75716" y="785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0" y="21590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5716" y="2944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0" y="431800"/>
              <a:ext cx="139700" cy="1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5716" y="510319"/>
              <a:ext cx="451182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4" name="Group 1494"/>
          <p:cNvGrpSpPr/>
          <p:nvPr/>
        </p:nvGrpSpPr>
        <p:grpSpPr>
          <a:xfrm>
            <a:off x="3746500" y="13347699"/>
            <a:ext cx="609601" cy="609601"/>
            <a:chOff x="0" y="0"/>
            <a:chExt cx="609600" cy="609600"/>
          </a:xfrm>
        </p:grpSpPr>
        <p:sp>
          <p:nvSpPr>
            <p:cNvPr id="1492" name="Shape 1492"/>
            <p:cNvSpPr/>
            <p:nvPr/>
          </p:nvSpPr>
          <p:spPr>
            <a:xfrm>
              <a:off x="0" y="0"/>
              <a:ext cx="609601" cy="609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63512" y="163512"/>
              <a:ext cx="279401" cy="27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>
              <a:outerShdw blurRad="25400" dist="25400" dir="5400000" rotWithShape="0">
                <a:srgbClr val="FFFFFF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lvl="0" algn="l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498" name="Group 1498"/>
          <p:cNvGrpSpPr/>
          <p:nvPr/>
        </p:nvGrpSpPr>
        <p:grpSpPr>
          <a:xfrm>
            <a:off x="7095104" y="13346732"/>
            <a:ext cx="454925" cy="577515"/>
            <a:chOff x="0" y="0"/>
            <a:chExt cx="454923" cy="577513"/>
          </a:xfrm>
        </p:grpSpPr>
        <p:sp>
          <p:nvSpPr>
            <p:cNvPr id="1495" name="Shape 1495"/>
            <p:cNvSpPr/>
            <p:nvPr/>
          </p:nvSpPr>
          <p:spPr>
            <a:xfrm>
              <a:off x="0" y="156294"/>
              <a:ext cx="454924" cy="421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 flipH="1">
              <a:off x="238946" y="0"/>
              <a:ext cx="1" cy="412130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20905" y="304813"/>
              <a:ext cx="219084" cy="111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01" name="Group 1501"/>
          <p:cNvGrpSpPr/>
          <p:nvPr/>
        </p:nvGrpSpPr>
        <p:grpSpPr>
          <a:xfrm>
            <a:off x="5382607" y="13363813"/>
            <a:ext cx="584203" cy="546103"/>
            <a:chOff x="0" y="0"/>
            <a:chExt cx="584202" cy="546101"/>
          </a:xfrm>
        </p:grpSpPr>
        <p:sp>
          <p:nvSpPr>
            <p:cNvPr id="1499" name="Shape 1499"/>
            <p:cNvSpPr/>
            <p:nvPr/>
          </p:nvSpPr>
          <p:spPr>
            <a:xfrm>
              <a:off x="-1" y="-1"/>
              <a:ext cx="430894" cy="42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392335" y="356859"/>
              <a:ext cx="191868" cy="189243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02" name="Shape 1502"/>
          <p:cNvSpPr/>
          <p:nvPr/>
        </p:nvSpPr>
        <p:spPr>
          <a:xfrm>
            <a:off x="5234319" y="14011655"/>
            <a:ext cx="883921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Search</a:t>
            </a:r>
          </a:p>
        </p:txBody>
      </p:sp>
      <p:sp>
        <p:nvSpPr>
          <p:cNvPr id="1503" name="Shape 1503"/>
          <p:cNvSpPr/>
          <p:nvPr/>
        </p:nvSpPr>
        <p:spPr>
          <a:xfrm>
            <a:off x="3534424" y="14011655"/>
            <a:ext cx="1057911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Near Me</a:t>
            </a:r>
          </a:p>
        </p:txBody>
      </p:sp>
      <p:sp>
        <p:nvSpPr>
          <p:cNvPr id="1504" name="Shape 1504"/>
          <p:cNvSpPr/>
          <p:nvPr/>
        </p:nvSpPr>
        <p:spPr>
          <a:xfrm>
            <a:off x="1774712" y="14011655"/>
            <a:ext cx="1326135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Top Charts</a:t>
            </a:r>
          </a:p>
        </p:txBody>
      </p:sp>
      <p:sp>
        <p:nvSpPr>
          <p:cNvPr id="1505" name="Shape 1505"/>
          <p:cNvSpPr/>
          <p:nvPr/>
        </p:nvSpPr>
        <p:spPr>
          <a:xfrm>
            <a:off x="6800610" y="14011655"/>
            <a:ext cx="1053339" cy="37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0C0C0"/>
                </a:solidFill>
              </a:rPr>
              <a:t>Updates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/>
        </p:nvSpPr>
        <p:spPr>
          <a:xfrm>
            <a:off x="-22225" y="17739"/>
            <a:ext cx="8210551" cy="144272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-1" y="13168600"/>
            <a:ext cx="8166101" cy="1181318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-1" y="-17266"/>
            <a:ext cx="8166101" cy="1645047"/>
          </a:xfrm>
          <a:prstGeom prst="rect">
            <a:avLst/>
          </a:prstGeom>
          <a:solidFill>
            <a:srgbClr val="F7F7F8">
              <a:alpha val="17873"/>
            </a:srgbClr>
          </a:solidFill>
          <a:ln w="25400">
            <a:solidFill>
              <a:srgbClr val="DCDEE0">
                <a:alpha val="1787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0" name="Shape 1510"/>
          <p:cNvSpPr/>
          <p:nvPr/>
        </p:nvSpPr>
        <p:spPr>
          <a:xfrm>
            <a:off x="3453214" y="50656"/>
            <a:ext cx="1182232" cy="42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300"/>
              <a:t>4:00 PM</a:t>
            </a:r>
          </a:p>
        </p:txBody>
      </p:sp>
      <p:sp>
        <p:nvSpPr>
          <p:cNvPr id="1511" name="Shape 1511"/>
          <p:cNvSpPr/>
          <p:nvPr/>
        </p:nvSpPr>
        <p:spPr>
          <a:xfrm>
            <a:off x="7169150" y="135466"/>
            <a:ext cx="571500" cy="241301"/>
          </a:xfrm>
          <a:prstGeom prst="roundRect">
            <a:avLst>
              <a:gd name="adj" fmla="val 11477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7194550" y="160866"/>
            <a:ext cx="178624" cy="190501"/>
          </a:xfrm>
          <a:prstGeom prst="roundRect">
            <a:avLst>
              <a:gd name="adj" fmla="val 15504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517" name="Group 1517"/>
          <p:cNvGrpSpPr/>
          <p:nvPr/>
        </p:nvGrpSpPr>
        <p:grpSpPr>
          <a:xfrm>
            <a:off x="1830649" y="144103"/>
            <a:ext cx="302774" cy="235579"/>
            <a:chOff x="0" y="0"/>
            <a:chExt cx="302772" cy="235578"/>
          </a:xfrm>
        </p:grpSpPr>
        <p:sp>
          <p:nvSpPr>
            <p:cNvPr id="1513" name="Shape 1513"/>
            <p:cNvSpPr/>
            <p:nvPr/>
          </p:nvSpPr>
          <p:spPr>
            <a:xfrm>
              <a:off x="0" y="0"/>
              <a:ext cx="302773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50800" y="87497"/>
              <a:ext cx="194496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01600" y="173401"/>
              <a:ext cx="93408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94888" y="187146"/>
              <a:ext cx="102469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518" name="Shape 1518"/>
          <p:cNvSpPr/>
          <p:nvPr/>
        </p:nvSpPr>
        <p:spPr>
          <a:xfrm>
            <a:off x="7757690" y="203152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9" name="Shape 1519"/>
          <p:cNvSpPr/>
          <p:nvPr/>
        </p:nvSpPr>
        <p:spPr>
          <a:xfrm>
            <a:off x="99045" y="25611"/>
            <a:ext cx="1640841" cy="448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500"/>
              <a:t>No Service</a:t>
            </a:r>
          </a:p>
        </p:txBody>
      </p:sp>
      <p:grpSp>
        <p:nvGrpSpPr>
          <p:cNvPr id="1522" name="Group 1522"/>
          <p:cNvGrpSpPr/>
          <p:nvPr/>
        </p:nvGrpSpPr>
        <p:grpSpPr>
          <a:xfrm>
            <a:off x="6814833" y="135466"/>
            <a:ext cx="162776" cy="254001"/>
            <a:chOff x="0" y="0"/>
            <a:chExt cx="162775" cy="254000"/>
          </a:xfrm>
        </p:grpSpPr>
        <p:sp>
          <p:nvSpPr>
            <p:cNvPr id="1520" name="Shape 1520"/>
            <p:cNvSpPr/>
            <p:nvPr/>
          </p:nvSpPr>
          <p:spPr>
            <a:xfrm>
              <a:off x="78818" y="0"/>
              <a:ext cx="83958" cy="25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0" y="48632"/>
              <a:ext cx="91791" cy="160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523" name="Shape 1523"/>
          <p:cNvSpPr/>
          <p:nvPr/>
        </p:nvSpPr>
        <p:spPr>
          <a:xfrm>
            <a:off x="7857938" y="130939"/>
            <a:ext cx="141139" cy="245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4794736" y="13369075"/>
            <a:ext cx="567927" cy="59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305502" y="14048061"/>
            <a:ext cx="136118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526" name="Shape 1526"/>
          <p:cNvSpPr/>
          <p:nvPr/>
        </p:nvSpPr>
        <p:spPr>
          <a:xfrm>
            <a:off x="2398541" y="14048061"/>
            <a:ext cx="126695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0046"/>
                </a:solidFill>
              </a:rPr>
              <a:t>My Health</a:t>
            </a:r>
          </a:p>
        </p:txBody>
      </p:sp>
      <p:sp>
        <p:nvSpPr>
          <p:cNvPr id="1527" name="Shape 1527"/>
          <p:cNvSpPr/>
          <p:nvPr/>
        </p:nvSpPr>
        <p:spPr>
          <a:xfrm>
            <a:off x="4404329" y="14048061"/>
            <a:ext cx="132334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Medical ID</a:t>
            </a:r>
          </a:p>
        </p:txBody>
      </p:sp>
      <p:sp>
        <p:nvSpPr>
          <p:cNvPr id="1528" name="Shape 1528"/>
          <p:cNvSpPr/>
          <p:nvPr/>
        </p:nvSpPr>
        <p:spPr>
          <a:xfrm>
            <a:off x="6577726" y="14048061"/>
            <a:ext cx="104571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529" name="Shape 1529"/>
          <p:cNvSpPr/>
          <p:nvPr/>
        </p:nvSpPr>
        <p:spPr>
          <a:xfrm>
            <a:off x="643410" y="13404800"/>
            <a:ext cx="710771" cy="505396"/>
          </a:xfrm>
          <a:prstGeom prst="roundRect">
            <a:avLst>
              <a:gd name="adj" fmla="val 10824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Shape 1530"/>
          <p:cNvSpPr/>
          <p:nvPr/>
        </p:nvSpPr>
        <p:spPr>
          <a:xfrm>
            <a:off x="715690" y="13756123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871265" y="13552923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2" name="Shape 1532"/>
          <p:cNvSpPr/>
          <p:nvPr/>
        </p:nvSpPr>
        <p:spPr>
          <a:xfrm>
            <a:off x="1055415" y="13486248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1207815" y="13670398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4" name="Shape 1534"/>
          <p:cNvSpPr/>
          <p:nvPr/>
        </p:nvSpPr>
        <p:spPr>
          <a:xfrm flipH="1" flipV="1">
            <a:off x="1113414" y="13549203"/>
            <a:ext cx="102291" cy="11499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5" name="Shape 1535"/>
          <p:cNvSpPr/>
          <p:nvPr/>
        </p:nvSpPr>
        <p:spPr>
          <a:xfrm flipV="1">
            <a:off x="767339" y="13612703"/>
            <a:ext cx="127691" cy="15309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6" name="Shape 1536"/>
          <p:cNvSpPr/>
          <p:nvPr/>
        </p:nvSpPr>
        <p:spPr>
          <a:xfrm flipV="1">
            <a:off x="947650" y="13534178"/>
            <a:ext cx="101150" cy="5080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Shape 1537"/>
          <p:cNvSpPr/>
          <p:nvPr/>
        </p:nvSpPr>
        <p:spPr>
          <a:xfrm>
            <a:off x="2701925" y="13392150"/>
            <a:ext cx="672704" cy="537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solidFill>
            <a:srgbClr val="FF002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8" name="Shape 1538"/>
          <p:cNvSpPr/>
          <p:nvPr/>
        </p:nvSpPr>
        <p:spPr>
          <a:xfrm rot="10800000" flipH="1">
            <a:off x="2886632" y="13590216"/>
            <a:ext cx="311347" cy="28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9" name="Shape 1539"/>
          <p:cNvSpPr/>
          <p:nvPr/>
        </p:nvSpPr>
        <p:spPr>
          <a:xfrm>
            <a:off x="2701272" y="13504067"/>
            <a:ext cx="674191" cy="1"/>
          </a:xfrm>
          <a:prstGeom prst="line">
            <a:avLst/>
          </a:prstGeom>
          <a:ln w="190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0" name="Shape 1540"/>
          <p:cNvSpPr/>
          <p:nvPr/>
        </p:nvSpPr>
        <p:spPr>
          <a:xfrm flipV="1">
            <a:off x="7092950" y="13353158"/>
            <a:ext cx="1" cy="39928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1" name="Shape 1541"/>
          <p:cNvSpPr/>
          <p:nvPr/>
        </p:nvSpPr>
        <p:spPr>
          <a:xfrm flipH="1" flipV="1">
            <a:off x="7004050" y="13663545"/>
            <a:ext cx="91007" cy="9100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Shape 1542"/>
          <p:cNvSpPr/>
          <p:nvPr/>
        </p:nvSpPr>
        <p:spPr>
          <a:xfrm flipV="1">
            <a:off x="7092950" y="13663545"/>
            <a:ext cx="91007" cy="9100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3" name="Shape 1543"/>
          <p:cNvSpPr/>
          <p:nvPr/>
        </p:nvSpPr>
        <p:spPr>
          <a:xfrm rot="10800000">
            <a:off x="6778011" y="13480814"/>
            <a:ext cx="635523" cy="486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4" name="Shape 1544"/>
          <p:cNvSpPr/>
          <p:nvPr/>
        </p:nvSpPr>
        <p:spPr>
          <a:xfrm>
            <a:off x="199844" y="711418"/>
            <a:ext cx="7688972" cy="686345"/>
          </a:xfrm>
          <a:prstGeom prst="roundRect">
            <a:avLst>
              <a:gd name="adj" fmla="val 16208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5" name="Shape 1545"/>
          <p:cNvSpPr/>
          <p:nvPr/>
        </p:nvSpPr>
        <p:spPr>
          <a:xfrm>
            <a:off x="3670797" y="767824"/>
            <a:ext cx="130683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91919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19191"/>
                </a:solidFill>
              </a:rPr>
              <a:t>Search</a:t>
            </a:r>
          </a:p>
        </p:txBody>
      </p:sp>
      <p:grpSp>
        <p:nvGrpSpPr>
          <p:cNvPr id="1548" name="Group 1548"/>
          <p:cNvGrpSpPr/>
          <p:nvPr/>
        </p:nvGrpSpPr>
        <p:grpSpPr>
          <a:xfrm>
            <a:off x="3238327" y="919875"/>
            <a:ext cx="302096" cy="283709"/>
            <a:chOff x="0" y="0"/>
            <a:chExt cx="302095" cy="283708"/>
          </a:xfrm>
        </p:grpSpPr>
        <p:sp>
          <p:nvSpPr>
            <p:cNvPr id="1546" name="Shape 1546"/>
            <p:cNvSpPr/>
            <p:nvPr/>
          </p:nvSpPr>
          <p:spPr>
            <a:xfrm>
              <a:off x="-1" y="-1"/>
              <a:ext cx="223319" cy="22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03334" y="184948"/>
              <a:ext cx="98762" cy="98761"/>
            </a:xfrm>
            <a:prstGeom prst="line">
              <a:avLst/>
            </a:prstGeom>
            <a:noFill/>
            <a:ln w="381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49" name="Shape 1549"/>
          <p:cNvSpPr/>
          <p:nvPr/>
        </p:nvSpPr>
        <p:spPr>
          <a:xfrm>
            <a:off x="-22225" y="11679018"/>
            <a:ext cx="8210551" cy="1486317"/>
          </a:xfrm>
          <a:prstGeom prst="rect">
            <a:avLst/>
          </a:prstGeom>
          <a:solidFill>
            <a:srgbClr val="E5E5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0" name="Shape 1550"/>
          <p:cNvSpPr/>
          <p:nvPr/>
        </p:nvSpPr>
        <p:spPr>
          <a:xfrm>
            <a:off x="1433296" y="1874989"/>
            <a:ext cx="585827" cy="597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All</a:t>
            </a:r>
          </a:p>
        </p:txBody>
      </p:sp>
      <p:sp>
        <p:nvSpPr>
          <p:cNvPr id="1551" name="Shape 1551"/>
          <p:cNvSpPr/>
          <p:nvPr/>
        </p:nvSpPr>
        <p:spPr>
          <a:xfrm>
            <a:off x="1445577" y="2989415"/>
            <a:ext cx="2377365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Diagnostics</a:t>
            </a:r>
          </a:p>
        </p:txBody>
      </p:sp>
      <p:sp>
        <p:nvSpPr>
          <p:cNvPr id="1552" name="Shape 1552"/>
          <p:cNvSpPr/>
          <p:nvPr/>
        </p:nvSpPr>
        <p:spPr>
          <a:xfrm>
            <a:off x="1437691" y="4100665"/>
            <a:ext cx="1497788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Fitness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450073" y="5215090"/>
            <a:ext cx="2393773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Lab Results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441882" y="6332690"/>
            <a:ext cx="2257756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Medication</a:t>
            </a:r>
          </a:p>
        </p:txBody>
      </p:sp>
      <p:sp>
        <p:nvSpPr>
          <p:cNvPr id="1555" name="Shape 1555"/>
          <p:cNvSpPr/>
          <p:nvPr/>
        </p:nvSpPr>
        <p:spPr>
          <a:xfrm>
            <a:off x="1442301" y="7453465"/>
            <a:ext cx="1761618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Nutrition</a:t>
            </a:r>
          </a:p>
        </p:txBody>
      </p:sp>
      <p:sp>
        <p:nvSpPr>
          <p:cNvPr id="1556" name="Shape 1556"/>
          <p:cNvSpPr/>
          <p:nvPr/>
        </p:nvSpPr>
        <p:spPr>
          <a:xfrm>
            <a:off x="1445171" y="8574240"/>
            <a:ext cx="1209778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Sleep</a:t>
            </a:r>
          </a:p>
        </p:txBody>
      </p:sp>
      <p:sp>
        <p:nvSpPr>
          <p:cNvPr id="1557" name="Shape 1557"/>
          <p:cNvSpPr/>
          <p:nvPr/>
        </p:nvSpPr>
        <p:spPr>
          <a:xfrm>
            <a:off x="1439329" y="9695015"/>
            <a:ext cx="2129512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Vital Signs</a:t>
            </a:r>
          </a:p>
        </p:txBody>
      </p:sp>
      <p:sp>
        <p:nvSpPr>
          <p:cNvPr id="1558" name="Shape 1558"/>
          <p:cNvSpPr/>
          <p:nvPr/>
        </p:nvSpPr>
        <p:spPr>
          <a:xfrm>
            <a:off x="1447622" y="10806265"/>
            <a:ext cx="722275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Me</a:t>
            </a:r>
          </a:p>
        </p:txBody>
      </p:sp>
      <p:sp>
        <p:nvSpPr>
          <p:cNvPr id="1559" name="Shape 1559"/>
          <p:cNvSpPr/>
          <p:nvPr/>
        </p:nvSpPr>
        <p:spPr>
          <a:xfrm rot="16200000">
            <a:off x="7501811" y="2118438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0" name="Shape 1560"/>
          <p:cNvSpPr/>
          <p:nvPr/>
        </p:nvSpPr>
        <p:spPr>
          <a:xfrm rot="16200000">
            <a:off x="7501811" y="3236038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1" name="Shape 1561"/>
          <p:cNvSpPr/>
          <p:nvPr/>
        </p:nvSpPr>
        <p:spPr>
          <a:xfrm rot="16200000">
            <a:off x="7501811" y="4354263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Shape 1562"/>
          <p:cNvSpPr/>
          <p:nvPr/>
        </p:nvSpPr>
        <p:spPr>
          <a:xfrm rot="16200000">
            <a:off x="7501811" y="5471863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3" name="Shape 1563"/>
          <p:cNvSpPr/>
          <p:nvPr/>
        </p:nvSpPr>
        <p:spPr>
          <a:xfrm rot="16200000">
            <a:off x="7501811" y="5482659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4" name="Shape 1564"/>
          <p:cNvSpPr/>
          <p:nvPr/>
        </p:nvSpPr>
        <p:spPr>
          <a:xfrm rot="16200000">
            <a:off x="7501811" y="6600259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5" name="Shape 1565"/>
          <p:cNvSpPr/>
          <p:nvPr/>
        </p:nvSpPr>
        <p:spPr>
          <a:xfrm rot="16200000">
            <a:off x="7501811" y="7718485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Shape 1566"/>
          <p:cNvSpPr/>
          <p:nvPr/>
        </p:nvSpPr>
        <p:spPr>
          <a:xfrm rot="16200000">
            <a:off x="7501811" y="8836085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7" name="Shape 1567"/>
          <p:cNvSpPr/>
          <p:nvPr/>
        </p:nvSpPr>
        <p:spPr>
          <a:xfrm rot="16200000">
            <a:off x="7501811" y="9948014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8" name="Shape 1568"/>
          <p:cNvSpPr/>
          <p:nvPr/>
        </p:nvSpPr>
        <p:spPr>
          <a:xfrm rot="16200000">
            <a:off x="7501811" y="11065614"/>
            <a:ext cx="273027" cy="14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9" name="Shape 1569"/>
          <p:cNvSpPr/>
          <p:nvPr/>
        </p:nvSpPr>
        <p:spPr>
          <a:xfrm flipV="1">
            <a:off x="1505277" y="2730961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0" name="Shape 1570"/>
          <p:cNvSpPr/>
          <p:nvPr/>
        </p:nvSpPr>
        <p:spPr>
          <a:xfrm flipV="1">
            <a:off x="1505277" y="3843794"/>
            <a:ext cx="6649623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1" name="Shape 1571"/>
          <p:cNvSpPr/>
          <p:nvPr/>
        </p:nvSpPr>
        <p:spPr>
          <a:xfrm flipV="1">
            <a:off x="1505277" y="4959015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2" name="Shape 1572"/>
          <p:cNvSpPr/>
          <p:nvPr/>
        </p:nvSpPr>
        <p:spPr>
          <a:xfrm flipV="1">
            <a:off x="1505276" y="6071848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3" name="Shape 1573"/>
          <p:cNvSpPr/>
          <p:nvPr/>
        </p:nvSpPr>
        <p:spPr>
          <a:xfrm flipV="1">
            <a:off x="1505277" y="7202551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4" name="Shape 1574"/>
          <p:cNvSpPr/>
          <p:nvPr/>
        </p:nvSpPr>
        <p:spPr>
          <a:xfrm flipV="1">
            <a:off x="1505277" y="8315384"/>
            <a:ext cx="6649623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5" name="Shape 1575"/>
          <p:cNvSpPr/>
          <p:nvPr/>
        </p:nvSpPr>
        <p:spPr>
          <a:xfrm flipV="1">
            <a:off x="1505277" y="9430605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6" name="Shape 1576"/>
          <p:cNvSpPr/>
          <p:nvPr/>
        </p:nvSpPr>
        <p:spPr>
          <a:xfrm flipV="1">
            <a:off x="1505276" y="10543438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79" name="Group 1579"/>
          <p:cNvGrpSpPr/>
          <p:nvPr/>
        </p:nvGrpSpPr>
        <p:grpSpPr>
          <a:xfrm>
            <a:off x="420261" y="10804382"/>
            <a:ext cx="613985" cy="613976"/>
            <a:chOff x="0" y="0"/>
            <a:chExt cx="613984" cy="613974"/>
          </a:xfrm>
        </p:grpSpPr>
        <p:sp>
          <p:nvSpPr>
            <p:cNvPr id="1577" name="Shape 1577"/>
            <p:cNvSpPr/>
            <p:nvPr/>
          </p:nvSpPr>
          <p:spPr>
            <a:xfrm>
              <a:off x="0" y="0"/>
              <a:ext cx="613985" cy="570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21600" extrusionOk="0">
                  <a:moveTo>
                    <a:pt x="9839" y="0"/>
                  </a:moveTo>
                  <a:cubicBezTo>
                    <a:pt x="7320" y="0"/>
                    <a:pt x="4804" y="1179"/>
                    <a:pt x="2882" y="3518"/>
                  </a:cubicBezTo>
                  <a:cubicBezTo>
                    <a:pt x="-961" y="8198"/>
                    <a:pt x="-961" y="15778"/>
                    <a:pt x="2882" y="20457"/>
                  </a:cubicBezTo>
                  <a:cubicBezTo>
                    <a:pt x="3144" y="20776"/>
                    <a:pt x="3434" y="21016"/>
                    <a:pt x="3717" y="21292"/>
                  </a:cubicBezTo>
                  <a:lnTo>
                    <a:pt x="3970" y="21147"/>
                  </a:lnTo>
                  <a:lnTo>
                    <a:pt x="5772" y="20621"/>
                  </a:lnTo>
                  <a:lnTo>
                    <a:pt x="7351" y="20911"/>
                  </a:lnTo>
                  <a:lnTo>
                    <a:pt x="7962" y="18608"/>
                  </a:lnTo>
                  <a:lnTo>
                    <a:pt x="7396" y="16957"/>
                  </a:lnTo>
                  <a:lnTo>
                    <a:pt x="7247" y="15633"/>
                  </a:lnTo>
                  <a:lnTo>
                    <a:pt x="6457" y="14092"/>
                  </a:lnTo>
                  <a:lnTo>
                    <a:pt x="6070" y="12369"/>
                  </a:lnTo>
                  <a:lnTo>
                    <a:pt x="6249" y="8742"/>
                  </a:lnTo>
                  <a:lnTo>
                    <a:pt x="6994" y="7436"/>
                  </a:lnTo>
                  <a:lnTo>
                    <a:pt x="8245" y="6547"/>
                  </a:lnTo>
                  <a:lnTo>
                    <a:pt x="9750" y="5930"/>
                  </a:lnTo>
                  <a:lnTo>
                    <a:pt x="11567" y="6511"/>
                  </a:lnTo>
                  <a:lnTo>
                    <a:pt x="12982" y="8252"/>
                  </a:lnTo>
                  <a:lnTo>
                    <a:pt x="13191" y="10863"/>
                  </a:lnTo>
                  <a:lnTo>
                    <a:pt x="13221" y="13457"/>
                  </a:lnTo>
                  <a:lnTo>
                    <a:pt x="12580" y="15688"/>
                  </a:lnTo>
                  <a:lnTo>
                    <a:pt x="11835" y="17356"/>
                  </a:lnTo>
                  <a:lnTo>
                    <a:pt x="11716" y="19587"/>
                  </a:lnTo>
                  <a:lnTo>
                    <a:pt x="13429" y="21165"/>
                  </a:lnTo>
                  <a:lnTo>
                    <a:pt x="15380" y="21527"/>
                  </a:lnTo>
                  <a:lnTo>
                    <a:pt x="15634" y="21600"/>
                  </a:lnTo>
                  <a:cubicBezTo>
                    <a:pt x="16032" y="21244"/>
                    <a:pt x="16435" y="20896"/>
                    <a:pt x="16796" y="20457"/>
                  </a:cubicBezTo>
                  <a:cubicBezTo>
                    <a:pt x="20639" y="15778"/>
                    <a:pt x="20639" y="8198"/>
                    <a:pt x="16796" y="3518"/>
                  </a:cubicBezTo>
                  <a:cubicBezTo>
                    <a:pt x="14874" y="1179"/>
                    <a:pt x="12358" y="0"/>
                    <a:pt x="9839" y="0"/>
                  </a:cubicBezTo>
                  <a:close/>
                </a:path>
              </a:pathLst>
            </a:custGeom>
            <a:solidFill>
              <a:srgbClr val="8D8C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0" y="0"/>
              <a:ext cx="613975" cy="61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8D8C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80" name="Shape 1580"/>
          <p:cNvSpPr/>
          <p:nvPr/>
        </p:nvSpPr>
        <p:spPr>
          <a:xfrm>
            <a:off x="467935" y="2956977"/>
            <a:ext cx="556791" cy="66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25" extrusionOk="0">
                <a:moveTo>
                  <a:pt x="32" y="13848"/>
                </a:moveTo>
                <a:cubicBezTo>
                  <a:pt x="-94" y="12519"/>
                  <a:pt x="151" y="11182"/>
                  <a:pt x="746" y="9947"/>
                </a:cubicBezTo>
                <a:cubicBezTo>
                  <a:pt x="1303" y="8793"/>
                  <a:pt x="2147" y="7763"/>
                  <a:pt x="3040" y="6773"/>
                </a:cubicBezTo>
                <a:cubicBezTo>
                  <a:pt x="5283" y="4284"/>
                  <a:pt x="7845" y="2013"/>
                  <a:pt x="10679" y="0"/>
                </a:cubicBezTo>
                <a:cubicBezTo>
                  <a:pt x="12974" y="2165"/>
                  <a:pt x="15278" y="4323"/>
                  <a:pt x="17592" y="6474"/>
                </a:cubicBezTo>
                <a:cubicBezTo>
                  <a:pt x="18758" y="7558"/>
                  <a:pt x="19939" y="8658"/>
                  <a:pt x="20652" y="9996"/>
                </a:cubicBezTo>
                <a:cubicBezTo>
                  <a:pt x="21276" y="11168"/>
                  <a:pt x="21506" y="12463"/>
                  <a:pt x="21316" y="13738"/>
                </a:cubicBezTo>
                <a:cubicBezTo>
                  <a:pt x="20525" y="18268"/>
                  <a:pt x="15880" y="21600"/>
                  <a:pt x="10461" y="21523"/>
                </a:cubicBezTo>
                <a:cubicBezTo>
                  <a:pt x="5237" y="21450"/>
                  <a:pt x="835" y="18210"/>
                  <a:pt x="32" y="13848"/>
                </a:cubicBezTo>
                <a:close/>
              </a:path>
            </a:pathLst>
          </a:custGeom>
          <a:ln w="25400">
            <a:solidFill>
              <a:srgbClr val="8D8C9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1" name="Shape 1581"/>
          <p:cNvSpPr/>
          <p:nvPr/>
        </p:nvSpPr>
        <p:spPr>
          <a:xfrm>
            <a:off x="508319" y="3313112"/>
            <a:ext cx="476368" cy="263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9" h="19841" extrusionOk="0">
                <a:moveTo>
                  <a:pt x="56" y="0"/>
                </a:moveTo>
                <a:cubicBezTo>
                  <a:pt x="-256" y="5200"/>
                  <a:pt x="723" y="10580"/>
                  <a:pt x="3075" y="14564"/>
                </a:cubicBezTo>
                <a:cubicBezTo>
                  <a:pt x="7228" y="21600"/>
                  <a:pt x="13944" y="21600"/>
                  <a:pt x="18097" y="14564"/>
                </a:cubicBezTo>
                <a:cubicBezTo>
                  <a:pt x="20336" y="10772"/>
                  <a:pt x="21344" y="5712"/>
                  <a:pt x="21169" y="748"/>
                </a:cubicBezTo>
                <a:cubicBezTo>
                  <a:pt x="21148" y="785"/>
                  <a:pt x="21138" y="831"/>
                  <a:pt x="21116" y="867"/>
                </a:cubicBezTo>
                <a:cubicBezTo>
                  <a:pt x="19201" y="4112"/>
                  <a:pt x="16093" y="4112"/>
                  <a:pt x="14178" y="867"/>
                </a:cubicBezTo>
                <a:cubicBezTo>
                  <a:pt x="14153" y="825"/>
                  <a:pt x="14150" y="761"/>
                  <a:pt x="14125" y="718"/>
                </a:cubicBezTo>
                <a:cubicBezTo>
                  <a:pt x="14099" y="765"/>
                  <a:pt x="14082" y="820"/>
                  <a:pt x="14055" y="867"/>
                </a:cubicBezTo>
                <a:cubicBezTo>
                  <a:pt x="12171" y="4059"/>
                  <a:pt x="9144" y="4074"/>
                  <a:pt x="7223" y="987"/>
                </a:cubicBezTo>
                <a:cubicBezTo>
                  <a:pt x="5302" y="4091"/>
                  <a:pt x="2279" y="4064"/>
                  <a:pt x="391" y="867"/>
                </a:cubicBezTo>
                <a:cubicBezTo>
                  <a:pt x="241" y="613"/>
                  <a:pt x="183" y="278"/>
                  <a:pt x="56" y="0"/>
                </a:cubicBezTo>
                <a:close/>
              </a:path>
            </a:pathLst>
          </a:custGeom>
          <a:solidFill>
            <a:srgbClr val="42C7F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2" name="Shape 1582"/>
          <p:cNvSpPr/>
          <p:nvPr/>
        </p:nvSpPr>
        <p:spPr>
          <a:xfrm>
            <a:off x="561578" y="4069953"/>
            <a:ext cx="407784" cy="684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22" extrusionOk="0">
                <a:moveTo>
                  <a:pt x="7340" y="0"/>
                </a:moveTo>
                <a:cubicBezTo>
                  <a:pt x="8471" y="1514"/>
                  <a:pt x="8519" y="3248"/>
                  <a:pt x="7466" y="4781"/>
                </a:cubicBezTo>
                <a:cubicBezTo>
                  <a:pt x="6316" y="6454"/>
                  <a:pt x="3990" y="7698"/>
                  <a:pt x="2384" y="9225"/>
                </a:cubicBezTo>
                <a:cubicBezTo>
                  <a:pt x="1048" y="10495"/>
                  <a:pt x="227" y="11938"/>
                  <a:pt x="0" y="13431"/>
                </a:cubicBezTo>
                <a:cubicBezTo>
                  <a:pt x="400" y="17931"/>
                  <a:pt x="4953" y="21443"/>
                  <a:pt x="10498" y="21520"/>
                </a:cubicBezTo>
                <a:cubicBezTo>
                  <a:pt x="16244" y="21600"/>
                  <a:pt x="21061" y="17997"/>
                  <a:pt x="21435" y="13332"/>
                </a:cubicBezTo>
                <a:cubicBezTo>
                  <a:pt x="21600" y="12096"/>
                  <a:pt x="21370" y="10839"/>
                  <a:pt x="20766" y="9699"/>
                </a:cubicBezTo>
                <a:cubicBezTo>
                  <a:pt x="20076" y="8397"/>
                  <a:pt x="18935" y="7306"/>
                  <a:pt x="17692" y="6279"/>
                </a:cubicBezTo>
                <a:cubicBezTo>
                  <a:pt x="14797" y="3887"/>
                  <a:pt x="11306" y="1769"/>
                  <a:pt x="7340" y="0"/>
                </a:cubicBezTo>
                <a:close/>
                <a:moveTo>
                  <a:pt x="11230" y="12283"/>
                </a:moveTo>
                <a:cubicBezTo>
                  <a:pt x="12527" y="13012"/>
                  <a:pt x="13518" y="13965"/>
                  <a:pt x="14095" y="15042"/>
                </a:cubicBezTo>
                <a:cubicBezTo>
                  <a:pt x="14553" y="15897"/>
                  <a:pt x="14738" y="16805"/>
                  <a:pt x="14638" y="17713"/>
                </a:cubicBezTo>
                <a:cubicBezTo>
                  <a:pt x="14427" y="18420"/>
                  <a:pt x="13985" y="19088"/>
                  <a:pt x="13342" y="19660"/>
                </a:cubicBezTo>
                <a:cubicBezTo>
                  <a:pt x="12645" y="20280"/>
                  <a:pt x="11749" y="20773"/>
                  <a:pt x="10707" y="21096"/>
                </a:cubicBezTo>
                <a:cubicBezTo>
                  <a:pt x="9584" y="20804"/>
                  <a:pt x="8610" y="20284"/>
                  <a:pt x="7926" y="19610"/>
                </a:cubicBezTo>
                <a:cubicBezTo>
                  <a:pt x="7367" y="19060"/>
                  <a:pt x="7010" y="18428"/>
                  <a:pt x="6901" y="17763"/>
                </a:cubicBezTo>
                <a:cubicBezTo>
                  <a:pt x="6701" y="16825"/>
                  <a:pt x="6883" y="15865"/>
                  <a:pt x="7424" y="14992"/>
                </a:cubicBezTo>
                <a:cubicBezTo>
                  <a:pt x="8162" y="13799"/>
                  <a:pt x="9513" y="12835"/>
                  <a:pt x="11230" y="12283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3" name="Shape 1583"/>
          <p:cNvSpPr/>
          <p:nvPr/>
        </p:nvSpPr>
        <p:spPr>
          <a:xfrm>
            <a:off x="622673" y="2006835"/>
            <a:ext cx="384695" cy="1"/>
          </a:xfrm>
          <a:prstGeom prst="line">
            <a:avLst/>
          </a:prstGeom>
          <a:ln w="25400">
            <a:solidFill>
              <a:srgbClr val="FF0329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622673" y="2181249"/>
            <a:ext cx="384695" cy="1"/>
          </a:xfrm>
          <a:prstGeom prst="line">
            <a:avLst/>
          </a:prstGeom>
          <a:ln w="25400">
            <a:solidFill>
              <a:srgbClr val="3339E3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5" name="Shape 1585"/>
          <p:cNvSpPr/>
          <p:nvPr/>
        </p:nvSpPr>
        <p:spPr>
          <a:xfrm>
            <a:off x="622673" y="2355663"/>
            <a:ext cx="384695" cy="1"/>
          </a:xfrm>
          <a:prstGeom prst="line">
            <a:avLst/>
          </a:prstGeom>
          <a:ln w="25400">
            <a:solidFill>
              <a:srgbClr val="0AF5CB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6" name="Shape 1586"/>
          <p:cNvSpPr/>
          <p:nvPr/>
        </p:nvSpPr>
        <p:spPr>
          <a:xfrm>
            <a:off x="479425" y="1974586"/>
            <a:ext cx="64499" cy="6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479425" y="2147122"/>
            <a:ext cx="64499" cy="6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000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8" name="Shape 1588"/>
          <p:cNvSpPr/>
          <p:nvPr/>
        </p:nvSpPr>
        <p:spPr>
          <a:xfrm>
            <a:off x="479425" y="2323414"/>
            <a:ext cx="64499" cy="6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FEC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9" name="Shape 1589"/>
          <p:cNvSpPr/>
          <p:nvPr/>
        </p:nvSpPr>
        <p:spPr>
          <a:xfrm rot="10800000">
            <a:off x="454249" y="5192956"/>
            <a:ext cx="594325" cy="661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7" h="21593" extrusionOk="0">
                <a:moveTo>
                  <a:pt x="6620" y="21593"/>
                </a:moveTo>
                <a:lnTo>
                  <a:pt x="7589" y="21508"/>
                </a:lnTo>
                <a:lnTo>
                  <a:pt x="7360" y="14662"/>
                </a:lnTo>
                <a:lnTo>
                  <a:pt x="411" y="3723"/>
                </a:lnTo>
                <a:cubicBezTo>
                  <a:pt x="-156" y="2922"/>
                  <a:pt x="-135" y="1888"/>
                  <a:pt x="465" y="1106"/>
                </a:cubicBezTo>
                <a:cubicBezTo>
                  <a:pt x="999" y="411"/>
                  <a:pt x="1906" y="36"/>
                  <a:pt x="2832" y="128"/>
                </a:cubicBezTo>
                <a:lnTo>
                  <a:pt x="18463" y="0"/>
                </a:lnTo>
                <a:cubicBezTo>
                  <a:pt x="19458" y="-7"/>
                  <a:pt x="20383" y="463"/>
                  <a:pt x="20898" y="1237"/>
                </a:cubicBezTo>
                <a:cubicBezTo>
                  <a:pt x="21421" y="2022"/>
                  <a:pt x="21444" y="3001"/>
                  <a:pt x="20959" y="3806"/>
                </a:cubicBezTo>
                <a:lnTo>
                  <a:pt x="13581" y="15009"/>
                </a:lnTo>
                <a:lnTo>
                  <a:pt x="13467" y="21577"/>
                </a:lnTo>
                <a:lnTo>
                  <a:pt x="14590" y="21593"/>
                </a:lnTo>
              </a:path>
            </a:pathLst>
          </a:custGeom>
          <a:ln w="25400">
            <a:solidFill>
              <a:srgbClr val="8E8E90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0" name="Shape 1590"/>
          <p:cNvSpPr/>
          <p:nvPr/>
        </p:nvSpPr>
        <p:spPr>
          <a:xfrm>
            <a:off x="665703" y="5237342"/>
            <a:ext cx="101108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1" name="Shape 1591"/>
          <p:cNvSpPr/>
          <p:nvPr/>
        </p:nvSpPr>
        <p:spPr>
          <a:xfrm flipV="1">
            <a:off x="685247" y="5319892"/>
            <a:ext cx="56164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2" name="Shape 1592"/>
          <p:cNvSpPr/>
          <p:nvPr/>
        </p:nvSpPr>
        <p:spPr>
          <a:xfrm>
            <a:off x="665703" y="5391361"/>
            <a:ext cx="88408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3" name="Shape 1593"/>
          <p:cNvSpPr/>
          <p:nvPr/>
        </p:nvSpPr>
        <p:spPr>
          <a:xfrm>
            <a:off x="624428" y="5462831"/>
            <a:ext cx="113808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4" name="Shape 1594"/>
          <p:cNvSpPr/>
          <p:nvPr/>
        </p:nvSpPr>
        <p:spPr>
          <a:xfrm>
            <a:off x="498970" y="5534591"/>
            <a:ext cx="510282" cy="28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596" extrusionOk="0">
                <a:moveTo>
                  <a:pt x="5296" y="0"/>
                </a:moveTo>
                <a:lnTo>
                  <a:pt x="15519" y="475"/>
                </a:lnTo>
                <a:lnTo>
                  <a:pt x="21172" y="17101"/>
                </a:lnTo>
                <a:cubicBezTo>
                  <a:pt x="21527" y="18135"/>
                  <a:pt x="21477" y="19452"/>
                  <a:pt x="21048" y="20394"/>
                </a:cubicBezTo>
                <a:cubicBezTo>
                  <a:pt x="20707" y="21143"/>
                  <a:pt x="20172" y="21530"/>
                  <a:pt x="19632" y="21418"/>
                </a:cubicBezTo>
                <a:lnTo>
                  <a:pt x="1573" y="21596"/>
                </a:lnTo>
                <a:cubicBezTo>
                  <a:pt x="1028" y="21600"/>
                  <a:pt x="520" y="21101"/>
                  <a:pt x="233" y="20277"/>
                </a:cubicBezTo>
                <a:cubicBezTo>
                  <a:pt x="-31" y="19520"/>
                  <a:pt x="-73" y="18583"/>
                  <a:pt x="120" y="17761"/>
                </a:cubicBezTo>
                <a:lnTo>
                  <a:pt x="5296" y="0"/>
                </a:lnTo>
                <a:close/>
              </a:path>
            </a:pathLst>
          </a:custGeom>
          <a:solidFill>
            <a:srgbClr val="14EDC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97" name="Group 1597"/>
          <p:cNvGrpSpPr/>
          <p:nvPr/>
        </p:nvGrpSpPr>
        <p:grpSpPr>
          <a:xfrm rot="18900000">
            <a:off x="369374" y="6508113"/>
            <a:ext cx="738332" cy="275617"/>
            <a:chOff x="0" y="0"/>
            <a:chExt cx="738331" cy="275615"/>
          </a:xfrm>
        </p:grpSpPr>
        <p:sp>
          <p:nvSpPr>
            <p:cNvPr id="1595" name="Shape 1595"/>
            <p:cNvSpPr/>
            <p:nvPr/>
          </p:nvSpPr>
          <p:spPr>
            <a:xfrm rot="21600000">
              <a:off x="-1" y="2776"/>
              <a:ext cx="344348" cy="27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57" y="0"/>
                  </a:moveTo>
                  <a:cubicBezTo>
                    <a:pt x="3831" y="0"/>
                    <a:pt x="0" y="4835"/>
                    <a:pt x="0" y="10800"/>
                  </a:cubicBezTo>
                  <a:cubicBezTo>
                    <a:pt x="0" y="16765"/>
                    <a:pt x="3831" y="21600"/>
                    <a:pt x="8557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8557" y="0"/>
                  </a:lnTo>
                  <a:close/>
                </a:path>
              </a:pathLst>
            </a:custGeom>
            <a:noFill/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 rot="21600000">
              <a:off x="344346" y="-1"/>
              <a:ext cx="393986" cy="27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4121" y="21600"/>
                  </a:lnTo>
                  <a:cubicBezTo>
                    <a:pt x="18252" y="21600"/>
                    <a:pt x="21600" y="16765"/>
                    <a:pt x="21600" y="10800"/>
                  </a:cubicBezTo>
                  <a:cubicBezTo>
                    <a:pt x="21600" y="4835"/>
                    <a:pt x="18252" y="0"/>
                    <a:pt x="141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D300"/>
            </a:solidFill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98" name="Shape 1598"/>
          <p:cNvSpPr/>
          <p:nvPr/>
        </p:nvSpPr>
        <p:spPr>
          <a:xfrm>
            <a:off x="417506" y="7593127"/>
            <a:ext cx="500178" cy="502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0" h="21135" extrusionOk="0">
                <a:moveTo>
                  <a:pt x="13679" y="12"/>
                </a:moveTo>
                <a:cubicBezTo>
                  <a:pt x="13384" y="-15"/>
                  <a:pt x="13085" y="4"/>
                  <a:pt x="12794" y="79"/>
                </a:cubicBezTo>
                <a:cubicBezTo>
                  <a:pt x="12027" y="277"/>
                  <a:pt x="11385" y="811"/>
                  <a:pt x="11057" y="1532"/>
                </a:cubicBezTo>
                <a:lnTo>
                  <a:pt x="10205" y="2886"/>
                </a:lnTo>
                <a:lnTo>
                  <a:pt x="13178" y="6277"/>
                </a:lnTo>
                <a:lnTo>
                  <a:pt x="9671" y="3721"/>
                </a:lnTo>
                <a:lnTo>
                  <a:pt x="3507" y="13410"/>
                </a:lnTo>
                <a:lnTo>
                  <a:pt x="5696" y="15899"/>
                </a:lnTo>
                <a:lnTo>
                  <a:pt x="3123" y="14028"/>
                </a:lnTo>
                <a:lnTo>
                  <a:pt x="2038" y="15732"/>
                </a:lnTo>
                <a:cubicBezTo>
                  <a:pt x="323" y="17731"/>
                  <a:pt x="-514" y="19826"/>
                  <a:pt x="334" y="20726"/>
                </a:cubicBezTo>
                <a:cubicBezTo>
                  <a:pt x="1142" y="21585"/>
                  <a:pt x="3157" y="21079"/>
                  <a:pt x="5345" y="19340"/>
                </a:cubicBezTo>
                <a:lnTo>
                  <a:pt x="11792" y="14596"/>
                </a:lnTo>
                <a:lnTo>
                  <a:pt x="9337" y="11923"/>
                </a:lnTo>
                <a:lnTo>
                  <a:pt x="12477" y="14095"/>
                </a:lnTo>
                <a:lnTo>
                  <a:pt x="19625" y="8832"/>
                </a:lnTo>
                <a:cubicBezTo>
                  <a:pt x="20419" y="8590"/>
                  <a:pt x="20989" y="7889"/>
                  <a:pt x="21045" y="7062"/>
                </a:cubicBezTo>
                <a:cubicBezTo>
                  <a:pt x="21086" y="6457"/>
                  <a:pt x="20850" y="5891"/>
                  <a:pt x="20461" y="5542"/>
                </a:cubicBezTo>
                <a:lnTo>
                  <a:pt x="14531" y="246"/>
                </a:lnTo>
                <a:cubicBezTo>
                  <a:pt x="14259" y="119"/>
                  <a:pt x="13974" y="40"/>
                  <a:pt x="13679" y="12"/>
                </a:cubicBezTo>
                <a:close/>
              </a:path>
            </a:pathLst>
          </a:custGeom>
          <a:solidFill>
            <a:srgbClr val="FF9001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9" name="Shape 1599"/>
          <p:cNvSpPr/>
          <p:nvPr/>
        </p:nvSpPr>
        <p:spPr>
          <a:xfrm flipV="1">
            <a:off x="865096" y="7441974"/>
            <a:ext cx="104110" cy="193456"/>
          </a:xfrm>
          <a:prstGeom prst="line">
            <a:avLst/>
          </a:prstGeom>
          <a:ln w="381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0" name="Shape 1600"/>
          <p:cNvSpPr/>
          <p:nvPr/>
        </p:nvSpPr>
        <p:spPr>
          <a:xfrm flipV="1">
            <a:off x="878279" y="7556422"/>
            <a:ext cx="156846" cy="80374"/>
          </a:xfrm>
          <a:prstGeom prst="line">
            <a:avLst/>
          </a:prstGeom>
          <a:ln w="381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1" name="Shape 1601"/>
          <p:cNvSpPr/>
          <p:nvPr/>
        </p:nvSpPr>
        <p:spPr>
          <a:xfrm>
            <a:off x="460184" y="8592740"/>
            <a:ext cx="584391" cy="582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3" h="20569" extrusionOk="0">
                <a:moveTo>
                  <a:pt x="7328" y="0"/>
                </a:moveTo>
                <a:cubicBezTo>
                  <a:pt x="5782" y="496"/>
                  <a:pt x="4307" y="1322"/>
                  <a:pt x="3080" y="2553"/>
                </a:cubicBezTo>
                <a:cubicBezTo>
                  <a:pt x="-1027" y="6676"/>
                  <a:pt x="-1027" y="13353"/>
                  <a:pt x="3080" y="17477"/>
                </a:cubicBezTo>
                <a:cubicBezTo>
                  <a:pt x="7188" y="21600"/>
                  <a:pt x="13853" y="21600"/>
                  <a:pt x="17960" y="17477"/>
                </a:cubicBezTo>
                <a:cubicBezTo>
                  <a:pt x="19257" y="16175"/>
                  <a:pt x="20095" y="14611"/>
                  <a:pt x="20573" y="12960"/>
                </a:cubicBezTo>
                <a:cubicBezTo>
                  <a:pt x="16893" y="15707"/>
                  <a:pt x="11687" y="15443"/>
                  <a:pt x="8348" y="12091"/>
                </a:cubicBezTo>
                <a:cubicBezTo>
                  <a:pt x="5066" y="8797"/>
                  <a:pt x="4743" y="3682"/>
                  <a:pt x="7328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2" name="Shape 1602"/>
          <p:cNvSpPr/>
          <p:nvPr/>
        </p:nvSpPr>
        <p:spPr>
          <a:xfrm rot="18900000">
            <a:off x="839671" y="8628392"/>
            <a:ext cx="66387" cy="6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3" name="Shape 1603"/>
          <p:cNvSpPr/>
          <p:nvPr/>
        </p:nvSpPr>
        <p:spPr>
          <a:xfrm rot="18900000">
            <a:off x="921973" y="8758319"/>
            <a:ext cx="46401" cy="4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4" name="Shape 1604"/>
          <p:cNvSpPr/>
          <p:nvPr/>
        </p:nvSpPr>
        <p:spPr>
          <a:xfrm rot="18900000">
            <a:off x="801323" y="8824394"/>
            <a:ext cx="46401" cy="4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5" name="Shape 1605"/>
          <p:cNvSpPr/>
          <p:nvPr/>
        </p:nvSpPr>
        <p:spPr>
          <a:xfrm rot="10800000">
            <a:off x="782977" y="9660990"/>
            <a:ext cx="282394" cy="42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11" extrusionOk="0">
                <a:moveTo>
                  <a:pt x="4026" y="21386"/>
                </a:moveTo>
                <a:cubicBezTo>
                  <a:pt x="3173" y="21600"/>
                  <a:pt x="2219" y="21537"/>
                  <a:pt x="1446" y="21217"/>
                </a:cubicBezTo>
                <a:cubicBezTo>
                  <a:pt x="459" y="20807"/>
                  <a:pt x="-81" y="20054"/>
                  <a:pt x="64" y="19286"/>
                </a:cubicBezTo>
                <a:lnTo>
                  <a:pt x="0" y="10915"/>
                </a:lnTo>
                <a:cubicBezTo>
                  <a:pt x="768" y="8588"/>
                  <a:pt x="2202" y="6381"/>
                  <a:pt x="4225" y="4415"/>
                </a:cubicBezTo>
                <a:cubicBezTo>
                  <a:pt x="5972" y="2717"/>
                  <a:pt x="8131" y="1225"/>
                  <a:pt x="10616" y="0"/>
                </a:cubicBezTo>
                <a:cubicBezTo>
                  <a:pt x="12888" y="1278"/>
                  <a:pt x="14890" y="2756"/>
                  <a:pt x="16565" y="4393"/>
                </a:cubicBezTo>
                <a:cubicBezTo>
                  <a:pt x="18209" y="5999"/>
                  <a:pt x="19525" y="7744"/>
                  <a:pt x="20476" y="9582"/>
                </a:cubicBezTo>
                <a:lnTo>
                  <a:pt x="21519" y="18944"/>
                </a:lnTo>
                <a:cubicBezTo>
                  <a:pt x="21325" y="19871"/>
                  <a:pt x="20482" y="20683"/>
                  <a:pt x="19247" y="21131"/>
                </a:cubicBezTo>
                <a:cubicBezTo>
                  <a:pt x="18256" y="21490"/>
                  <a:pt x="17096" y="21581"/>
                  <a:pt x="16007" y="21386"/>
                </a:cubicBezTo>
              </a:path>
            </a:pathLst>
          </a:custGeom>
          <a:ln w="381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6" name="Shape 1606"/>
          <p:cNvSpPr/>
          <p:nvPr/>
        </p:nvSpPr>
        <p:spPr>
          <a:xfrm>
            <a:off x="835025" y="9623425"/>
            <a:ext cx="51211" cy="75084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7" name="Shape 1607"/>
          <p:cNvSpPr/>
          <p:nvPr/>
        </p:nvSpPr>
        <p:spPr>
          <a:xfrm>
            <a:off x="971550" y="9623425"/>
            <a:ext cx="51211" cy="75084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8" name="Shape 1608"/>
          <p:cNvSpPr/>
          <p:nvPr/>
        </p:nvSpPr>
        <p:spPr>
          <a:xfrm>
            <a:off x="630219" y="9933593"/>
            <a:ext cx="298674" cy="39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29" extrusionOk="0">
                <a:moveTo>
                  <a:pt x="0" y="229"/>
                </a:moveTo>
                <a:cubicBezTo>
                  <a:pt x="3358" y="-615"/>
                  <a:pt x="6963" y="962"/>
                  <a:pt x="7526" y="3526"/>
                </a:cubicBezTo>
                <a:cubicBezTo>
                  <a:pt x="7963" y="5518"/>
                  <a:pt x="6408" y="7264"/>
                  <a:pt x="5212" y="8945"/>
                </a:cubicBezTo>
                <a:cubicBezTo>
                  <a:pt x="4020" y="10621"/>
                  <a:pt x="3068" y="12399"/>
                  <a:pt x="2391" y="14273"/>
                </a:cubicBezTo>
                <a:cubicBezTo>
                  <a:pt x="2728" y="17700"/>
                  <a:pt x="6436" y="20433"/>
                  <a:pt x="11120" y="20707"/>
                </a:cubicBezTo>
                <a:cubicBezTo>
                  <a:pt x="15890" y="20985"/>
                  <a:pt x="20204" y="18634"/>
                  <a:pt x="21203" y="15211"/>
                </a:cubicBezTo>
                <a:lnTo>
                  <a:pt x="21600" y="6716"/>
                </a:lnTo>
              </a:path>
            </a:pathLst>
          </a:custGeom>
          <a:ln w="381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9" name="Shape 1609"/>
          <p:cNvSpPr/>
          <p:nvPr/>
        </p:nvSpPr>
        <p:spPr>
          <a:xfrm>
            <a:off x="415280" y="9826625"/>
            <a:ext cx="226481" cy="226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0" name="Shape 1610"/>
          <p:cNvSpPr/>
          <p:nvPr/>
        </p:nvSpPr>
        <p:spPr>
          <a:xfrm flipV="1">
            <a:off x="1505277" y="11666601"/>
            <a:ext cx="6649624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/>
          <p:nvPr/>
        </p:nvSpPr>
        <p:spPr>
          <a:xfrm>
            <a:off x="-22225" y="17739"/>
            <a:ext cx="8210551" cy="144272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3" name="Shape 1613"/>
          <p:cNvSpPr/>
          <p:nvPr/>
        </p:nvSpPr>
        <p:spPr>
          <a:xfrm>
            <a:off x="-1" y="13168600"/>
            <a:ext cx="8166101" cy="1181318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4" name="Shape 1614"/>
          <p:cNvSpPr/>
          <p:nvPr/>
        </p:nvSpPr>
        <p:spPr>
          <a:xfrm>
            <a:off x="-1" y="-17266"/>
            <a:ext cx="8166101" cy="1645047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5" name="Shape 1615"/>
          <p:cNvSpPr/>
          <p:nvPr/>
        </p:nvSpPr>
        <p:spPr>
          <a:xfrm>
            <a:off x="3453214" y="50656"/>
            <a:ext cx="1182232" cy="42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300"/>
              <a:t>4:00 PM</a:t>
            </a:r>
          </a:p>
        </p:txBody>
      </p:sp>
      <p:sp>
        <p:nvSpPr>
          <p:cNvPr id="1616" name="Shape 1616"/>
          <p:cNvSpPr/>
          <p:nvPr/>
        </p:nvSpPr>
        <p:spPr>
          <a:xfrm>
            <a:off x="7169150" y="135466"/>
            <a:ext cx="571500" cy="241301"/>
          </a:xfrm>
          <a:prstGeom prst="roundRect">
            <a:avLst>
              <a:gd name="adj" fmla="val 11477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7194550" y="160866"/>
            <a:ext cx="178624" cy="190501"/>
          </a:xfrm>
          <a:prstGeom prst="roundRect">
            <a:avLst>
              <a:gd name="adj" fmla="val 15504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622" name="Group 1622"/>
          <p:cNvGrpSpPr/>
          <p:nvPr/>
        </p:nvGrpSpPr>
        <p:grpSpPr>
          <a:xfrm>
            <a:off x="1830649" y="144103"/>
            <a:ext cx="302774" cy="235579"/>
            <a:chOff x="0" y="0"/>
            <a:chExt cx="302772" cy="235578"/>
          </a:xfrm>
        </p:grpSpPr>
        <p:sp>
          <p:nvSpPr>
            <p:cNvPr id="1618" name="Shape 1618"/>
            <p:cNvSpPr/>
            <p:nvPr/>
          </p:nvSpPr>
          <p:spPr>
            <a:xfrm>
              <a:off x="0" y="0"/>
              <a:ext cx="302773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0800" y="87497"/>
              <a:ext cx="194496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01600" y="173401"/>
              <a:ext cx="93408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94888" y="187146"/>
              <a:ext cx="102469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623" name="Shape 1623"/>
          <p:cNvSpPr/>
          <p:nvPr/>
        </p:nvSpPr>
        <p:spPr>
          <a:xfrm>
            <a:off x="7757690" y="203152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2985515" y="780745"/>
            <a:ext cx="2169669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Medical ID</a:t>
            </a:r>
          </a:p>
        </p:txBody>
      </p:sp>
      <p:sp>
        <p:nvSpPr>
          <p:cNvPr id="1625" name="Shape 1625"/>
          <p:cNvSpPr/>
          <p:nvPr/>
        </p:nvSpPr>
        <p:spPr>
          <a:xfrm>
            <a:off x="99045" y="25611"/>
            <a:ext cx="1640841" cy="448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500"/>
              <a:t>No Service</a:t>
            </a:r>
          </a:p>
        </p:txBody>
      </p:sp>
      <p:grpSp>
        <p:nvGrpSpPr>
          <p:cNvPr id="1628" name="Group 1628"/>
          <p:cNvGrpSpPr/>
          <p:nvPr/>
        </p:nvGrpSpPr>
        <p:grpSpPr>
          <a:xfrm>
            <a:off x="6814833" y="135466"/>
            <a:ext cx="162776" cy="254001"/>
            <a:chOff x="0" y="0"/>
            <a:chExt cx="162775" cy="254000"/>
          </a:xfrm>
        </p:grpSpPr>
        <p:sp>
          <p:nvSpPr>
            <p:cNvPr id="1626" name="Shape 1626"/>
            <p:cNvSpPr/>
            <p:nvPr/>
          </p:nvSpPr>
          <p:spPr>
            <a:xfrm>
              <a:off x="78818" y="0"/>
              <a:ext cx="83958" cy="25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0" y="48632"/>
              <a:ext cx="91791" cy="160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629" name="Shape 1629"/>
          <p:cNvSpPr/>
          <p:nvPr/>
        </p:nvSpPr>
        <p:spPr>
          <a:xfrm>
            <a:off x="7857938" y="130939"/>
            <a:ext cx="141139" cy="245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0" name="Shape 1630"/>
          <p:cNvSpPr/>
          <p:nvPr/>
        </p:nvSpPr>
        <p:spPr>
          <a:xfrm>
            <a:off x="3561159" y="2932112"/>
            <a:ext cx="1018382" cy="106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38100">
            <a:solidFill>
              <a:srgbClr val="FD0C3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1" name="Shape 1631"/>
          <p:cNvSpPr/>
          <p:nvPr/>
        </p:nvSpPr>
        <p:spPr>
          <a:xfrm>
            <a:off x="4794736" y="13369075"/>
            <a:ext cx="567927" cy="59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solidFill>
            <a:srgbClr val="FD0C3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2" name="Shape 1632"/>
          <p:cNvSpPr/>
          <p:nvPr/>
        </p:nvSpPr>
        <p:spPr>
          <a:xfrm>
            <a:off x="2143729" y="4495546"/>
            <a:ext cx="3836925" cy="99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6200"/>
              <a:t>Medical ID</a:t>
            </a:r>
          </a:p>
        </p:txBody>
      </p:sp>
      <p:sp>
        <p:nvSpPr>
          <p:cNvPr id="1633" name="Shape 1633"/>
          <p:cNvSpPr/>
          <p:nvPr/>
        </p:nvSpPr>
        <p:spPr>
          <a:xfrm>
            <a:off x="209517" y="5970087"/>
            <a:ext cx="7708967" cy="224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lnSpc>
                <a:spcPct val="110000"/>
              </a:lnSpc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A Medical ID provides medical information about you that may be important in an emergency, like allergies and medical conditions.</a:t>
            </a:r>
          </a:p>
        </p:txBody>
      </p:sp>
      <p:sp>
        <p:nvSpPr>
          <p:cNvPr id="1634" name="Shape 1634"/>
          <p:cNvSpPr/>
          <p:nvPr/>
        </p:nvSpPr>
        <p:spPr>
          <a:xfrm>
            <a:off x="474845" y="8792361"/>
            <a:ext cx="7152910" cy="1687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lnSpc>
                <a:spcPct val="110000"/>
              </a:lnSpc>
              <a:defRPr sz="3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400"/>
              <a:t>The Medical ID can be accessed from the emergency dialer without unlocking your phone.</a:t>
            </a:r>
          </a:p>
        </p:txBody>
      </p:sp>
      <p:sp>
        <p:nvSpPr>
          <p:cNvPr id="1635" name="Shape 1635"/>
          <p:cNvSpPr/>
          <p:nvPr/>
        </p:nvSpPr>
        <p:spPr>
          <a:xfrm>
            <a:off x="474845" y="10746590"/>
            <a:ext cx="7152910" cy="609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lnSpc>
                <a:spcPct val="110000"/>
              </a:lnSpc>
              <a:defRPr sz="3500">
                <a:solidFill>
                  <a:srgbClr val="FD01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D0155"/>
                </a:solidFill>
              </a:rPr>
              <a:t>Create Medical ID</a:t>
            </a:r>
          </a:p>
        </p:txBody>
      </p:sp>
      <p:sp>
        <p:nvSpPr>
          <p:cNvPr id="1636" name="Shape 1636"/>
          <p:cNvSpPr/>
          <p:nvPr/>
        </p:nvSpPr>
        <p:spPr>
          <a:xfrm>
            <a:off x="305502" y="14048061"/>
            <a:ext cx="136118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637" name="Shape 1637"/>
          <p:cNvSpPr/>
          <p:nvPr/>
        </p:nvSpPr>
        <p:spPr>
          <a:xfrm>
            <a:off x="2398541" y="14048061"/>
            <a:ext cx="126695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My Health</a:t>
            </a:r>
          </a:p>
        </p:txBody>
      </p:sp>
      <p:sp>
        <p:nvSpPr>
          <p:cNvPr id="1638" name="Shape 1638"/>
          <p:cNvSpPr/>
          <p:nvPr/>
        </p:nvSpPr>
        <p:spPr>
          <a:xfrm>
            <a:off x="4404329" y="14048061"/>
            <a:ext cx="132334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1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014E"/>
                </a:solidFill>
              </a:rPr>
              <a:t>Medical ID</a:t>
            </a:r>
          </a:p>
        </p:txBody>
      </p:sp>
      <p:sp>
        <p:nvSpPr>
          <p:cNvPr id="1639" name="Shape 1639"/>
          <p:cNvSpPr/>
          <p:nvPr/>
        </p:nvSpPr>
        <p:spPr>
          <a:xfrm>
            <a:off x="6577726" y="14048061"/>
            <a:ext cx="104571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640" name="Shape 1640"/>
          <p:cNvSpPr/>
          <p:nvPr/>
        </p:nvSpPr>
        <p:spPr>
          <a:xfrm>
            <a:off x="643410" y="13404800"/>
            <a:ext cx="710771" cy="505396"/>
          </a:xfrm>
          <a:prstGeom prst="roundRect">
            <a:avLst>
              <a:gd name="adj" fmla="val 10824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715690" y="13756123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2" name="Shape 1642"/>
          <p:cNvSpPr/>
          <p:nvPr/>
        </p:nvSpPr>
        <p:spPr>
          <a:xfrm>
            <a:off x="871265" y="13552923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3" name="Shape 1643"/>
          <p:cNvSpPr/>
          <p:nvPr/>
        </p:nvSpPr>
        <p:spPr>
          <a:xfrm>
            <a:off x="1055415" y="13486248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4" name="Shape 1644"/>
          <p:cNvSpPr/>
          <p:nvPr/>
        </p:nvSpPr>
        <p:spPr>
          <a:xfrm>
            <a:off x="1207815" y="13670398"/>
            <a:ext cx="69771" cy="69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Shape 1645"/>
          <p:cNvSpPr/>
          <p:nvPr/>
        </p:nvSpPr>
        <p:spPr>
          <a:xfrm flipH="1" flipV="1">
            <a:off x="1113414" y="13549203"/>
            <a:ext cx="102291" cy="11499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6" name="Shape 1646"/>
          <p:cNvSpPr/>
          <p:nvPr/>
        </p:nvSpPr>
        <p:spPr>
          <a:xfrm flipV="1">
            <a:off x="767339" y="13612703"/>
            <a:ext cx="127691" cy="15309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7" name="Shape 1647"/>
          <p:cNvSpPr/>
          <p:nvPr/>
        </p:nvSpPr>
        <p:spPr>
          <a:xfrm flipV="1">
            <a:off x="947650" y="13534178"/>
            <a:ext cx="101150" cy="5080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Shape 1648"/>
          <p:cNvSpPr/>
          <p:nvPr/>
        </p:nvSpPr>
        <p:spPr>
          <a:xfrm>
            <a:off x="2701925" y="13392150"/>
            <a:ext cx="672704" cy="537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9" name="Shape 1649"/>
          <p:cNvSpPr/>
          <p:nvPr/>
        </p:nvSpPr>
        <p:spPr>
          <a:xfrm rot="10800000" flipH="1">
            <a:off x="2886632" y="13590216"/>
            <a:ext cx="311347" cy="28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92929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2701272" y="13504067"/>
            <a:ext cx="674191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1" name="Shape 1651"/>
          <p:cNvSpPr/>
          <p:nvPr/>
        </p:nvSpPr>
        <p:spPr>
          <a:xfrm flipV="1">
            <a:off x="7092950" y="13353158"/>
            <a:ext cx="1" cy="39928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2" name="Shape 1652"/>
          <p:cNvSpPr/>
          <p:nvPr/>
        </p:nvSpPr>
        <p:spPr>
          <a:xfrm flipH="1" flipV="1">
            <a:off x="7004050" y="13663545"/>
            <a:ext cx="91007" cy="9100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3" name="Shape 1653"/>
          <p:cNvSpPr/>
          <p:nvPr/>
        </p:nvSpPr>
        <p:spPr>
          <a:xfrm flipV="1">
            <a:off x="7092950" y="13663545"/>
            <a:ext cx="91007" cy="9100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4" name="Shape 1654"/>
          <p:cNvSpPr/>
          <p:nvPr/>
        </p:nvSpPr>
        <p:spPr>
          <a:xfrm rot="10800000">
            <a:off x="6778011" y="13480814"/>
            <a:ext cx="635523" cy="486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/>
        </p:nvSpPr>
        <p:spPr>
          <a:xfrm>
            <a:off x="-22225" y="17739"/>
            <a:ext cx="8210551" cy="144272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59" name="Group 1659"/>
          <p:cNvGrpSpPr/>
          <p:nvPr/>
        </p:nvGrpSpPr>
        <p:grpSpPr>
          <a:xfrm>
            <a:off x="269763" y="1244600"/>
            <a:ext cx="1753955" cy="914400"/>
            <a:chOff x="0" y="0"/>
            <a:chExt cx="1753953" cy="914400"/>
          </a:xfrm>
        </p:grpSpPr>
        <p:sp>
          <p:nvSpPr>
            <p:cNvPr id="1657" name="Shape 1657"/>
            <p:cNvSpPr/>
            <p:nvPr/>
          </p:nvSpPr>
          <p:spPr>
            <a:xfrm>
              <a:off x="149336" y="0"/>
              <a:ext cx="1604618" cy="914400"/>
            </a:xfrm>
            <a:prstGeom prst="roundRect">
              <a:avLst>
                <a:gd name="adj" fmla="val 50000"/>
              </a:avLst>
            </a:prstGeom>
            <a:solidFill>
              <a:srgbClr val="E6E5EB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ctr">
              <a:noAutofit/>
            </a:bodyPr>
            <a:lstStyle>
              <a:lvl1pPr algn="l">
                <a:defRPr sz="33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300">
                  <a:solidFill>
                    <a:srgbClr val="232323"/>
                  </a:solidFill>
                </a:rPr>
                <a:t>Hello</a:t>
              </a:r>
            </a:p>
          </p:txBody>
        </p:sp>
        <p:sp>
          <p:nvSpPr>
            <p:cNvPr id="1658" name="Shape 1658"/>
            <p:cNvSpPr/>
            <p:nvPr/>
          </p:nvSpPr>
          <p:spPr>
            <a:xfrm flipH="1">
              <a:off x="0" y="473674"/>
              <a:ext cx="360585" cy="41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02" extrusionOk="0">
                  <a:moveTo>
                    <a:pt x="21600" y="18484"/>
                  </a:moveTo>
                  <a:cubicBezTo>
                    <a:pt x="21600" y="18484"/>
                    <a:pt x="16561" y="16058"/>
                    <a:pt x="14625" y="13158"/>
                  </a:cubicBezTo>
                  <a:cubicBezTo>
                    <a:pt x="12690" y="10258"/>
                    <a:pt x="12376" y="3940"/>
                    <a:pt x="12645" y="611"/>
                  </a:cubicBezTo>
                  <a:cubicBezTo>
                    <a:pt x="12915" y="-2717"/>
                    <a:pt x="0" y="8631"/>
                    <a:pt x="0" y="8631"/>
                  </a:cubicBezTo>
                  <a:lnTo>
                    <a:pt x="2970" y="12803"/>
                  </a:lnTo>
                  <a:cubicBezTo>
                    <a:pt x="2970" y="12803"/>
                    <a:pt x="12847" y="18883"/>
                    <a:pt x="21600" y="18484"/>
                  </a:cubicBezTo>
                  <a:close/>
                </a:path>
              </a:pathLst>
            </a:custGeom>
            <a:solidFill>
              <a:srgbClr val="E6E5EB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660" name="Shape 1660"/>
          <p:cNvSpPr/>
          <p:nvPr/>
        </p:nvSpPr>
        <p:spPr>
          <a:xfrm>
            <a:off x="-12700" y="6833120"/>
            <a:ext cx="8140700" cy="2131096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228600" tIns="228600" rIns="228600" bIns="228600"/>
          <a:lstStyle/>
          <a:p>
            <a:pPr lvl="0" algn="l">
              <a:lnSpc>
                <a:spcPct val="120000"/>
              </a:lnSpc>
              <a:defRPr sz="33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61" name="Shape 1661"/>
          <p:cNvSpPr/>
          <p:nvPr/>
        </p:nvSpPr>
        <p:spPr>
          <a:xfrm>
            <a:off x="-50800" y="8940800"/>
            <a:ext cx="8178800" cy="5499100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2" name="Shape 1662"/>
          <p:cNvSpPr/>
          <p:nvPr/>
        </p:nvSpPr>
        <p:spPr>
          <a:xfrm>
            <a:off x="101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1663" name="Shape 1663"/>
          <p:cNvSpPr/>
          <p:nvPr/>
        </p:nvSpPr>
        <p:spPr>
          <a:xfrm>
            <a:off x="9144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1664" name="Shape 1664"/>
          <p:cNvSpPr/>
          <p:nvPr/>
        </p:nvSpPr>
        <p:spPr>
          <a:xfrm>
            <a:off x="17272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1665" name="Shape 1665"/>
          <p:cNvSpPr/>
          <p:nvPr/>
        </p:nvSpPr>
        <p:spPr>
          <a:xfrm>
            <a:off x="25400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1666" name="Shape 1666"/>
          <p:cNvSpPr/>
          <p:nvPr/>
        </p:nvSpPr>
        <p:spPr>
          <a:xfrm>
            <a:off x="3352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1667" name="Shape 1667"/>
          <p:cNvSpPr/>
          <p:nvPr/>
        </p:nvSpPr>
        <p:spPr>
          <a:xfrm>
            <a:off x="41529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1668" name="Shape 1668"/>
          <p:cNvSpPr/>
          <p:nvPr/>
        </p:nvSpPr>
        <p:spPr>
          <a:xfrm>
            <a:off x="4965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1669" name="Shape 1669"/>
          <p:cNvSpPr/>
          <p:nvPr/>
        </p:nvSpPr>
        <p:spPr>
          <a:xfrm>
            <a:off x="5765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1670" name="Shape 1670"/>
          <p:cNvSpPr/>
          <p:nvPr/>
        </p:nvSpPr>
        <p:spPr>
          <a:xfrm>
            <a:off x="6578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1671" name="Shape 1671"/>
          <p:cNvSpPr/>
          <p:nvPr/>
        </p:nvSpPr>
        <p:spPr>
          <a:xfrm>
            <a:off x="7378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1672" name="Shape 1672"/>
          <p:cNvSpPr/>
          <p:nvPr/>
        </p:nvSpPr>
        <p:spPr>
          <a:xfrm>
            <a:off x="495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3081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1674" name="Shape 1674"/>
          <p:cNvSpPr/>
          <p:nvPr/>
        </p:nvSpPr>
        <p:spPr>
          <a:xfrm>
            <a:off x="21209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1675" name="Shape 1675"/>
          <p:cNvSpPr/>
          <p:nvPr/>
        </p:nvSpPr>
        <p:spPr>
          <a:xfrm>
            <a:off x="29337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746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1677" name="Shape 1677"/>
          <p:cNvSpPr/>
          <p:nvPr/>
        </p:nvSpPr>
        <p:spPr>
          <a:xfrm>
            <a:off x="45466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1678" name="Shape 1678"/>
          <p:cNvSpPr/>
          <p:nvPr/>
        </p:nvSpPr>
        <p:spPr>
          <a:xfrm>
            <a:off x="53594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1679" name="Shape 1679"/>
          <p:cNvSpPr/>
          <p:nvPr/>
        </p:nvSpPr>
        <p:spPr>
          <a:xfrm>
            <a:off x="6159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1680" name="Shape 1680"/>
          <p:cNvSpPr/>
          <p:nvPr/>
        </p:nvSpPr>
        <p:spPr>
          <a:xfrm>
            <a:off x="6972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1681" name="Shape 1681"/>
          <p:cNvSpPr/>
          <p:nvPr/>
        </p:nvSpPr>
        <p:spPr>
          <a:xfrm>
            <a:off x="13081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1682" name="Shape 1682"/>
          <p:cNvSpPr/>
          <p:nvPr/>
        </p:nvSpPr>
        <p:spPr>
          <a:xfrm>
            <a:off x="21209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1683" name="Shape 1683"/>
          <p:cNvSpPr/>
          <p:nvPr/>
        </p:nvSpPr>
        <p:spPr>
          <a:xfrm>
            <a:off x="29337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1684" name="Shape 1684"/>
          <p:cNvSpPr/>
          <p:nvPr/>
        </p:nvSpPr>
        <p:spPr>
          <a:xfrm>
            <a:off x="3746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1685" name="Shape 1685"/>
          <p:cNvSpPr/>
          <p:nvPr/>
        </p:nvSpPr>
        <p:spPr>
          <a:xfrm>
            <a:off x="45466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1686" name="Shape 1686"/>
          <p:cNvSpPr/>
          <p:nvPr/>
        </p:nvSpPr>
        <p:spPr>
          <a:xfrm>
            <a:off x="53594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1687" name="Shape 1687"/>
          <p:cNvSpPr/>
          <p:nvPr/>
        </p:nvSpPr>
        <p:spPr>
          <a:xfrm>
            <a:off x="6159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1688" name="Shape 1688"/>
          <p:cNvSpPr/>
          <p:nvPr/>
        </p:nvSpPr>
        <p:spPr>
          <a:xfrm>
            <a:off x="2120900" y="13347700"/>
            <a:ext cx="3898900" cy="952500"/>
          </a:xfrm>
          <a:prstGeom prst="roundRect">
            <a:avLst>
              <a:gd name="adj" fmla="val 14875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1689" name="Shape 1689"/>
          <p:cNvSpPr/>
          <p:nvPr/>
        </p:nvSpPr>
        <p:spPr>
          <a:xfrm>
            <a:off x="61595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1690" name="Shape 1690"/>
          <p:cNvSpPr/>
          <p:nvPr/>
        </p:nvSpPr>
        <p:spPr>
          <a:xfrm>
            <a:off x="1143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1691" name="Shape 1691"/>
          <p:cNvSpPr/>
          <p:nvPr/>
        </p:nvSpPr>
        <p:spPr>
          <a:xfrm>
            <a:off x="1397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2" name="Shape 1692"/>
          <p:cNvSpPr/>
          <p:nvPr/>
        </p:nvSpPr>
        <p:spPr>
          <a:xfrm>
            <a:off x="71374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3" name="Shape 1693"/>
          <p:cNvSpPr/>
          <p:nvPr/>
        </p:nvSpPr>
        <p:spPr>
          <a:xfrm rot="16200000">
            <a:off x="368300" y="12230100"/>
            <a:ext cx="419100" cy="469900"/>
          </a:xfrm>
          <a:prstGeom prst="rightArrow">
            <a:avLst>
              <a:gd name="adj1" fmla="val 45565"/>
              <a:gd name="adj2" fmla="val 59955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4" name="Shape 1694"/>
          <p:cNvSpPr/>
          <p:nvPr/>
        </p:nvSpPr>
        <p:spPr>
          <a:xfrm rot="10800000">
            <a:off x="7289800" y="12255500"/>
            <a:ext cx="546100" cy="381000"/>
          </a:xfrm>
          <a:prstGeom prst="rightArrow">
            <a:avLst>
              <a:gd name="adj1" fmla="val 100000"/>
              <a:gd name="adj2" fmla="val 55000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97" name="Group 1697"/>
          <p:cNvGrpSpPr/>
          <p:nvPr/>
        </p:nvGrpSpPr>
        <p:grpSpPr>
          <a:xfrm rot="2700000">
            <a:off x="7506584" y="12324395"/>
            <a:ext cx="265399" cy="265399"/>
            <a:chOff x="0" y="0"/>
            <a:chExt cx="265398" cy="265398"/>
          </a:xfrm>
        </p:grpSpPr>
        <p:sp>
          <p:nvSpPr>
            <p:cNvPr id="1695" name="Shape 1695"/>
            <p:cNvSpPr/>
            <p:nvPr/>
          </p:nvSpPr>
          <p:spPr>
            <a:xfrm flipH="1">
              <a:off x="134526" y="0"/>
              <a:ext cx="1055" cy="265399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 flipV="1">
              <a:off x="0" y="132419"/>
              <a:ext cx="265399" cy="1055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8" name="Shape 1698"/>
          <p:cNvSpPr/>
          <p:nvPr/>
        </p:nvSpPr>
        <p:spPr>
          <a:xfrm>
            <a:off x="-3936" y="7923595"/>
            <a:ext cx="2630562" cy="99060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9" name="Shape 1699"/>
          <p:cNvSpPr/>
          <p:nvPr/>
        </p:nvSpPr>
        <p:spPr>
          <a:xfrm>
            <a:off x="2710619" y="7923595"/>
            <a:ext cx="2706762" cy="99060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0" name="Shape 1700"/>
          <p:cNvSpPr/>
          <p:nvPr/>
        </p:nvSpPr>
        <p:spPr>
          <a:xfrm>
            <a:off x="5501375" y="7923595"/>
            <a:ext cx="2630561" cy="99060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1" name="Shape 1701"/>
          <p:cNvSpPr/>
          <p:nvPr/>
        </p:nvSpPr>
        <p:spPr>
          <a:xfrm>
            <a:off x="964825" y="8132321"/>
            <a:ext cx="69304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1702" name="Shape 1702"/>
          <p:cNvSpPr/>
          <p:nvPr/>
        </p:nvSpPr>
        <p:spPr>
          <a:xfrm>
            <a:off x="3770439" y="8132321"/>
            <a:ext cx="587122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Ok</a:t>
            </a:r>
          </a:p>
        </p:txBody>
      </p:sp>
      <p:sp>
        <p:nvSpPr>
          <p:cNvPr id="1703" name="Shape 1703"/>
          <p:cNvSpPr/>
          <p:nvPr/>
        </p:nvSpPr>
        <p:spPr>
          <a:xfrm>
            <a:off x="6519475" y="8145021"/>
            <a:ext cx="594361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1704" name="Shape 1704"/>
          <p:cNvSpPr/>
          <p:nvPr/>
        </p:nvSpPr>
        <p:spPr>
          <a:xfrm>
            <a:off x="213412" y="6942275"/>
            <a:ext cx="4435998" cy="891216"/>
          </a:xfrm>
          <a:prstGeom prst="roundRect">
            <a:avLst>
              <a:gd name="adj" fmla="val 50000"/>
            </a:avLst>
          </a:prstGeom>
          <a:solidFill>
            <a:srgbClr val="53585F">
              <a:alpha val="5021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5" name="Shape 1705"/>
          <p:cNvSpPr/>
          <p:nvPr/>
        </p:nvSpPr>
        <p:spPr>
          <a:xfrm>
            <a:off x="2177558" y="7398743"/>
            <a:ext cx="1423384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Shape 1706"/>
          <p:cNvSpPr/>
          <p:nvPr/>
        </p:nvSpPr>
        <p:spPr>
          <a:xfrm>
            <a:off x="3297761" y="7186522"/>
            <a:ext cx="1" cy="42444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7" name="Shape 1707"/>
          <p:cNvSpPr/>
          <p:nvPr/>
        </p:nvSpPr>
        <p:spPr>
          <a:xfrm>
            <a:off x="3386276" y="7231248"/>
            <a:ext cx="1" cy="31327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Shape 1708"/>
          <p:cNvSpPr/>
          <p:nvPr/>
        </p:nvSpPr>
        <p:spPr>
          <a:xfrm>
            <a:off x="3609490" y="7280200"/>
            <a:ext cx="1" cy="237088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9" name="Shape 1709"/>
          <p:cNvSpPr/>
          <p:nvPr/>
        </p:nvSpPr>
        <p:spPr>
          <a:xfrm>
            <a:off x="3766851" y="7157200"/>
            <a:ext cx="7074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0:01</a:t>
            </a:r>
          </a:p>
        </p:txBody>
      </p:sp>
      <p:sp>
        <p:nvSpPr>
          <p:cNvPr id="1710" name="Shape 1710"/>
          <p:cNvSpPr/>
          <p:nvPr/>
        </p:nvSpPr>
        <p:spPr>
          <a:xfrm>
            <a:off x="4800537" y="4752578"/>
            <a:ext cx="3369929" cy="5295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81" h="20967" extrusionOk="0">
                <a:moveTo>
                  <a:pt x="15562" y="0"/>
                </a:moveTo>
                <a:cubicBezTo>
                  <a:pt x="11579" y="0"/>
                  <a:pt x="7596" y="1023"/>
                  <a:pt x="4558" y="3071"/>
                </a:cubicBezTo>
                <a:cubicBezTo>
                  <a:pt x="-1519" y="7165"/>
                  <a:pt x="-1519" y="13804"/>
                  <a:pt x="4558" y="17898"/>
                </a:cubicBezTo>
                <a:cubicBezTo>
                  <a:pt x="8759" y="20729"/>
                  <a:pt x="14765" y="21600"/>
                  <a:pt x="20081" y="20516"/>
                </a:cubicBezTo>
                <a:lnTo>
                  <a:pt x="20081" y="453"/>
                </a:lnTo>
                <a:cubicBezTo>
                  <a:pt x="18609" y="152"/>
                  <a:pt x="17086" y="0"/>
                  <a:pt x="15562" y="0"/>
                </a:cubicBezTo>
                <a:close/>
              </a:path>
            </a:pathLst>
          </a:custGeom>
          <a:solidFill>
            <a:srgbClr val="53585F">
              <a:alpha val="49592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5000281" y="7020724"/>
            <a:ext cx="745566" cy="756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2" name="Shape 1712"/>
          <p:cNvSpPr/>
          <p:nvPr/>
        </p:nvSpPr>
        <p:spPr>
          <a:xfrm>
            <a:off x="7077245" y="4954050"/>
            <a:ext cx="745566" cy="756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15" name="Group 1715"/>
          <p:cNvGrpSpPr/>
          <p:nvPr/>
        </p:nvGrpSpPr>
        <p:grpSpPr>
          <a:xfrm>
            <a:off x="5239713" y="7254533"/>
            <a:ext cx="266701" cy="279401"/>
            <a:chOff x="0" y="0"/>
            <a:chExt cx="266700" cy="279400"/>
          </a:xfrm>
        </p:grpSpPr>
        <p:sp>
          <p:nvSpPr>
            <p:cNvPr id="1713" name="Shape 1713"/>
            <p:cNvSpPr/>
            <p:nvPr/>
          </p:nvSpPr>
          <p:spPr>
            <a:xfrm flipH="1">
              <a:off x="0" y="12700"/>
              <a:ext cx="266701" cy="266701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0" y="0"/>
              <a:ext cx="266701" cy="266701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19" name="Group 1719"/>
          <p:cNvGrpSpPr/>
          <p:nvPr/>
        </p:nvGrpSpPr>
        <p:grpSpPr>
          <a:xfrm>
            <a:off x="7320272" y="5141019"/>
            <a:ext cx="259512" cy="382101"/>
            <a:chOff x="0" y="0"/>
            <a:chExt cx="259510" cy="382099"/>
          </a:xfrm>
        </p:grpSpPr>
        <p:sp>
          <p:nvSpPr>
            <p:cNvPr id="1716" name="Shape 1716"/>
            <p:cNvSpPr/>
            <p:nvPr/>
          </p:nvSpPr>
          <p:spPr>
            <a:xfrm>
              <a:off x="119810" y="0"/>
              <a:ext cx="139701" cy="139701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 flipH="1">
              <a:off x="-1" y="-1"/>
              <a:ext cx="139702" cy="139702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 flipH="1">
              <a:off x="126999" y="6559"/>
              <a:ext cx="1" cy="375541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720" name="Shape 1720"/>
          <p:cNvSpPr/>
          <p:nvPr/>
        </p:nvSpPr>
        <p:spPr>
          <a:xfrm>
            <a:off x="6974533" y="6899663"/>
            <a:ext cx="950988" cy="964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7211563" y="7139328"/>
            <a:ext cx="479761" cy="485038"/>
          </a:xfrm>
          <a:prstGeom prst="roundRect">
            <a:avLst>
              <a:gd name="adj" fmla="val 26869"/>
            </a:avLst>
          </a:prstGeom>
          <a:solidFill>
            <a:srgbClr val="C82506">
              <a:alpha val="4045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19050" y="-4234"/>
            <a:ext cx="8128000" cy="1645048"/>
          </a:xfrm>
          <a:prstGeom prst="rect">
            <a:avLst/>
          </a:prstGeom>
          <a:solidFill>
            <a:srgbClr val="F7F7F8"/>
          </a:solidFill>
          <a:ln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3" name="Shape 1723"/>
          <p:cNvSpPr/>
          <p:nvPr/>
        </p:nvSpPr>
        <p:spPr>
          <a:xfrm>
            <a:off x="184150" y="205316"/>
            <a:ext cx="139701" cy="13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4" name="Shape 1724"/>
          <p:cNvSpPr/>
          <p:nvPr/>
        </p:nvSpPr>
        <p:spPr>
          <a:xfrm>
            <a:off x="361950" y="205316"/>
            <a:ext cx="139701" cy="13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5" name="Shape 1725"/>
          <p:cNvSpPr/>
          <p:nvPr/>
        </p:nvSpPr>
        <p:spPr>
          <a:xfrm>
            <a:off x="539750" y="205316"/>
            <a:ext cx="139701" cy="13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717550" y="205316"/>
            <a:ext cx="139701" cy="13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7" name="Shape 1727"/>
          <p:cNvSpPr/>
          <p:nvPr/>
        </p:nvSpPr>
        <p:spPr>
          <a:xfrm>
            <a:off x="3453214" y="50656"/>
            <a:ext cx="1182232" cy="42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300"/>
              <a:t>1:18 PM</a:t>
            </a:r>
          </a:p>
        </p:txBody>
      </p:sp>
      <p:sp>
        <p:nvSpPr>
          <p:cNvPr id="1728" name="Shape 1728"/>
          <p:cNvSpPr/>
          <p:nvPr/>
        </p:nvSpPr>
        <p:spPr>
          <a:xfrm>
            <a:off x="6451456" y="38471"/>
            <a:ext cx="900748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500"/>
              <a:t>100%</a:t>
            </a:r>
          </a:p>
        </p:txBody>
      </p:sp>
      <p:sp>
        <p:nvSpPr>
          <p:cNvPr id="1729" name="Shape 1729"/>
          <p:cNvSpPr/>
          <p:nvPr/>
        </p:nvSpPr>
        <p:spPr>
          <a:xfrm>
            <a:off x="7385050" y="148166"/>
            <a:ext cx="571500" cy="241301"/>
          </a:xfrm>
          <a:prstGeom prst="roundRect">
            <a:avLst>
              <a:gd name="adj" fmla="val 11477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0" name="Shape 1730"/>
          <p:cNvSpPr/>
          <p:nvPr/>
        </p:nvSpPr>
        <p:spPr>
          <a:xfrm>
            <a:off x="7410450" y="173566"/>
            <a:ext cx="520700" cy="190501"/>
          </a:xfrm>
          <a:prstGeom prst="roundRect">
            <a:avLst>
              <a:gd name="adj" fmla="val 14538"/>
            </a:avLst>
          </a:prstGeom>
          <a:solidFill/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1" name="Shape 1731"/>
          <p:cNvSpPr/>
          <p:nvPr/>
        </p:nvSpPr>
        <p:spPr>
          <a:xfrm>
            <a:off x="908050" y="211666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736" name="Group 1736"/>
          <p:cNvGrpSpPr/>
          <p:nvPr/>
        </p:nvGrpSpPr>
        <p:grpSpPr>
          <a:xfrm>
            <a:off x="1970349" y="169503"/>
            <a:ext cx="302774" cy="235579"/>
            <a:chOff x="0" y="0"/>
            <a:chExt cx="302772" cy="235578"/>
          </a:xfrm>
        </p:grpSpPr>
        <p:sp>
          <p:nvSpPr>
            <p:cNvPr id="1732" name="Shape 1732"/>
            <p:cNvSpPr/>
            <p:nvPr/>
          </p:nvSpPr>
          <p:spPr>
            <a:xfrm>
              <a:off x="0" y="0"/>
              <a:ext cx="302773" cy="6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50800" y="87497"/>
              <a:ext cx="194496" cy="4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01600" y="173401"/>
              <a:ext cx="93408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94888" y="187146"/>
              <a:ext cx="102469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37" name="Shape 1737"/>
          <p:cNvSpPr/>
          <p:nvPr/>
        </p:nvSpPr>
        <p:spPr>
          <a:xfrm>
            <a:off x="7973590" y="215852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8" name="Shape 1738"/>
          <p:cNvSpPr/>
          <p:nvPr/>
        </p:nvSpPr>
        <p:spPr>
          <a:xfrm>
            <a:off x="654862" y="780745"/>
            <a:ext cx="2665376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D87FF"/>
                </a:solidFill>
              </a:rPr>
              <a:t>Messages (1)</a:t>
            </a:r>
          </a:p>
        </p:txBody>
      </p:sp>
      <p:sp>
        <p:nvSpPr>
          <p:cNvPr id="1739" name="Shape 1739"/>
          <p:cNvSpPr/>
          <p:nvPr/>
        </p:nvSpPr>
        <p:spPr>
          <a:xfrm>
            <a:off x="6526161" y="782929"/>
            <a:ext cx="1425678" cy="597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D87FF"/>
                </a:solidFill>
              </a:rPr>
              <a:t>Details</a:t>
            </a:r>
          </a:p>
        </p:txBody>
      </p:sp>
      <p:sp>
        <p:nvSpPr>
          <p:cNvPr id="1740" name="Shape 1740"/>
          <p:cNvSpPr/>
          <p:nvPr/>
        </p:nvSpPr>
        <p:spPr>
          <a:xfrm>
            <a:off x="3553117" y="780745"/>
            <a:ext cx="1034466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53585F"/>
                </a:solidFill>
              </a:rPr>
              <a:t>Dom</a:t>
            </a:r>
          </a:p>
        </p:txBody>
      </p:sp>
      <p:sp>
        <p:nvSpPr>
          <p:cNvPr id="1741" name="Shape 1741"/>
          <p:cNvSpPr/>
          <p:nvPr/>
        </p:nvSpPr>
        <p:spPr>
          <a:xfrm>
            <a:off x="1079500" y="49106"/>
            <a:ext cx="829946" cy="448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500"/>
              <a:t>AT&amp;T</a:t>
            </a:r>
          </a:p>
        </p:txBody>
      </p:sp>
      <p:sp>
        <p:nvSpPr>
          <p:cNvPr id="1742" name="Shape 1742"/>
          <p:cNvSpPr/>
          <p:nvPr/>
        </p:nvSpPr>
        <p:spPr>
          <a:xfrm rot="16200000">
            <a:off x="153918" y="979427"/>
            <a:ext cx="454079" cy="200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694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1C87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Shape 1743"/>
          <p:cNvSpPr/>
          <p:nvPr/>
        </p:nvSpPr>
        <p:spPr>
          <a:xfrm>
            <a:off x="6106705" y="2336800"/>
            <a:ext cx="1640295" cy="914400"/>
          </a:xfrm>
          <a:prstGeom prst="roundRect">
            <a:avLst>
              <a:gd name="adj" fmla="val 50000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Hello</a:t>
            </a:r>
          </a:p>
        </p:txBody>
      </p:sp>
      <p:sp>
        <p:nvSpPr>
          <p:cNvPr id="1744" name="Shape 1744"/>
          <p:cNvSpPr/>
          <p:nvPr/>
        </p:nvSpPr>
        <p:spPr>
          <a:xfrm>
            <a:off x="7521463" y="2861275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6650016" y="3462403"/>
            <a:ext cx="1042161" cy="914401"/>
          </a:xfrm>
          <a:prstGeom prst="roundRect">
            <a:avLst>
              <a:gd name="adj" fmla="val 50000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746" name="Shape 1746"/>
          <p:cNvSpPr/>
          <p:nvPr/>
        </p:nvSpPr>
        <p:spPr>
          <a:xfrm>
            <a:off x="7466639" y="3948779"/>
            <a:ext cx="360586" cy="41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7" name="Shape 1747"/>
          <p:cNvSpPr/>
          <p:nvPr/>
        </p:nvSpPr>
        <p:spPr>
          <a:xfrm>
            <a:off x="444737" y="4574645"/>
            <a:ext cx="1057912" cy="914401"/>
          </a:xfrm>
          <a:prstGeom prst="roundRect">
            <a:avLst>
              <a:gd name="adj" fmla="val 50000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/>
          <a:lstStyle>
            <a:lvl1pPr algn="l">
              <a:defRPr sz="33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48" name="Shape 1748"/>
          <p:cNvSpPr/>
          <p:nvPr/>
        </p:nvSpPr>
        <p:spPr>
          <a:xfrm flipH="1">
            <a:off x="295401" y="5048320"/>
            <a:ext cx="360586" cy="41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9" name="Shape 1749"/>
          <p:cNvSpPr/>
          <p:nvPr/>
        </p:nvSpPr>
        <p:spPr>
          <a:xfrm>
            <a:off x="425239" y="5694357"/>
            <a:ext cx="1057912" cy="914401"/>
          </a:xfrm>
          <a:prstGeom prst="roundRect">
            <a:avLst>
              <a:gd name="adj" fmla="val 50000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/>
          <a:lstStyle>
            <a:lvl1pPr algn="l">
              <a:defRPr sz="33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50" name="Shape 1750"/>
          <p:cNvSpPr/>
          <p:nvPr/>
        </p:nvSpPr>
        <p:spPr>
          <a:xfrm flipH="1">
            <a:off x="275903" y="6168032"/>
            <a:ext cx="360586" cy="41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6421620" y="4369230"/>
            <a:ext cx="133148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53585F"/>
                </a:solidFill>
              </a:rPr>
              <a:t>Delivered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8000" cy="1442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Shape 1754"/>
          <p:cNvSpPr/>
          <p:nvPr/>
        </p:nvSpPr>
        <p:spPr>
          <a:xfrm>
            <a:off x="0" y="-25400"/>
            <a:ext cx="8128000" cy="14490700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5" name="Shape 1755"/>
          <p:cNvSpPr/>
          <p:nvPr/>
        </p:nvSpPr>
        <p:spPr>
          <a:xfrm>
            <a:off x="318002" y="481103"/>
            <a:ext cx="1299745" cy="473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Recents</a:t>
            </a:r>
          </a:p>
        </p:txBody>
      </p:sp>
      <p:sp>
        <p:nvSpPr>
          <p:cNvPr id="1756" name="Shape 1756"/>
          <p:cNvSpPr/>
          <p:nvPr/>
        </p:nvSpPr>
        <p:spPr>
          <a:xfrm>
            <a:off x="583979" y="2559056"/>
            <a:ext cx="767792" cy="4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Amir</a:t>
            </a:r>
          </a:p>
        </p:txBody>
      </p:sp>
      <p:sp>
        <p:nvSpPr>
          <p:cNvPr id="1757" name="Shape 1757"/>
          <p:cNvSpPr/>
          <p:nvPr/>
        </p:nvSpPr>
        <p:spPr>
          <a:xfrm>
            <a:off x="2279865" y="2559056"/>
            <a:ext cx="938836" cy="4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Oliver</a:t>
            </a:r>
          </a:p>
        </p:txBody>
      </p:sp>
      <p:sp>
        <p:nvSpPr>
          <p:cNvPr id="1758" name="Shape 1758"/>
          <p:cNvSpPr/>
          <p:nvPr/>
        </p:nvSpPr>
        <p:spPr>
          <a:xfrm>
            <a:off x="5957027" y="2559056"/>
            <a:ext cx="737083" cy="4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Paul</a:t>
            </a:r>
          </a:p>
        </p:txBody>
      </p:sp>
      <p:sp>
        <p:nvSpPr>
          <p:cNvPr id="1759" name="Shape 1759"/>
          <p:cNvSpPr/>
          <p:nvPr/>
        </p:nvSpPr>
        <p:spPr>
          <a:xfrm>
            <a:off x="7432898" y="2559056"/>
            <a:ext cx="786283" cy="4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Uma</a:t>
            </a:r>
          </a:p>
        </p:txBody>
      </p:sp>
      <p:sp>
        <p:nvSpPr>
          <p:cNvPr id="1760" name="Shape 1760"/>
          <p:cNvSpPr/>
          <p:nvPr/>
        </p:nvSpPr>
        <p:spPr>
          <a:xfrm>
            <a:off x="5583647" y="1056612"/>
            <a:ext cx="1483843" cy="148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1" name="Shape 1761"/>
          <p:cNvSpPr/>
          <p:nvPr/>
        </p:nvSpPr>
        <p:spPr>
          <a:xfrm>
            <a:off x="5838853" y="1394624"/>
            <a:ext cx="973431" cy="78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4D67"/>
                </a:solidFill>
              </a:rPr>
              <a:t>PM</a:t>
            </a:r>
          </a:p>
        </p:txBody>
      </p:sp>
      <p:sp>
        <p:nvSpPr>
          <p:cNvPr id="1762" name="Shape 1762"/>
          <p:cNvSpPr/>
          <p:nvPr/>
        </p:nvSpPr>
        <p:spPr>
          <a:xfrm>
            <a:off x="7372930" y="1056481"/>
            <a:ext cx="765786" cy="1483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33" h="21514" extrusionOk="0">
                <a:moveTo>
                  <a:pt x="19119" y="0"/>
                </a:moveTo>
                <a:cubicBezTo>
                  <a:pt x="14227" y="0"/>
                  <a:pt x="9332" y="1053"/>
                  <a:pt x="5599" y="3155"/>
                </a:cubicBezTo>
                <a:cubicBezTo>
                  <a:pt x="-1867" y="7358"/>
                  <a:pt x="-1867" y="14174"/>
                  <a:pt x="5599" y="18376"/>
                </a:cubicBezTo>
                <a:cubicBezTo>
                  <a:pt x="9489" y="20566"/>
                  <a:pt x="14637" y="21600"/>
                  <a:pt x="19733" y="21508"/>
                </a:cubicBezTo>
                <a:lnTo>
                  <a:pt x="19733" y="17"/>
                </a:lnTo>
                <a:cubicBezTo>
                  <a:pt x="19528" y="14"/>
                  <a:pt x="19324" y="0"/>
                  <a:pt x="19119" y="0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3" name="Shape 1763"/>
          <p:cNvSpPr/>
          <p:nvPr/>
        </p:nvSpPr>
        <p:spPr>
          <a:xfrm>
            <a:off x="7680263" y="1381924"/>
            <a:ext cx="506477" cy="78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4D67"/>
                </a:solidFill>
              </a:rPr>
              <a:t>U</a:t>
            </a:r>
          </a:p>
        </p:txBody>
      </p:sp>
      <p:sp>
        <p:nvSpPr>
          <p:cNvPr id="1764" name="Shape 1764"/>
          <p:cNvSpPr/>
          <p:nvPr/>
        </p:nvSpPr>
        <p:spPr>
          <a:xfrm>
            <a:off x="2032761" y="1069312"/>
            <a:ext cx="1483844" cy="148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5" name="Shape 1765"/>
          <p:cNvSpPr/>
          <p:nvPr/>
        </p:nvSpPr>
        <p:spPr>
          <a:xfrm>
            <a:off x="2340698" y="1407324"/>
            <a:ext cx="867970" cy="78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4D67"/>
                </a:solidFill>
              </a:rPr>
              <a:t>OL</a:t>
            </a:r>
          </a:p>
        </p:txBody>
      </p:sp>
      <p:sp>
        <p:nvSpPr>
          <p:cNvPr id="1766" name="Shape 1766"/>
          <p:cNvSpPr/>
          <p:nvPr/>
        </p:nvSpPr>
        <p:spPr>
          <a:xfrm>
            <a:off x="3781106" y="1031212"/>
            <a:ext cx="1483843" cy="148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7" name="Shape 1767"/>
          <p:cNvSpPr/>
          <p:nvPr/>
        </p:nvSpPr>
        <p:spPr>
          <a:xfrm>
            <a:off x="4111598" y="1369224"/>
            <a:ext cx="822859" cy="78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4D67"/>
                </a:solidFill>
              </a:rPr>
              <a:t>BL</a:t>
            </a:r>
          </a:p>
        </p:txBody>
      </p:sp>
      <p:sp>
        <p:nvSpPr>
          <p:cNvPr id="1768" name="Shape 1768"/>
          <p:cNvSpPr/>
          <p:nvPr/>
        </p:nvSpPr>
        <p:spPr>
          <a:xfrm>
            <a:off x="4062690" y="2559056"/>
            <a:ext cx="920675" cy="4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Blank</a:t>
            </a:r>
          </a:p>
        </p:txBody>
      </p:sp>
      <p:sp>
        <p:nvSpPr>
          <p:cNvPr id="1769" name="Shape 1769"/>
          <p:cNvSpPr/>
          <p:nvPr/>
        </p:nvSpPr>
        <p:spPr>
          <a:xfrm>
            <a:off x="6149055" y="12691959"/>
            <a:ext cx="1556640" cy="473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Facebook</a:t>
            </a:r>
          </a:p>
        </p:txBody>
      </p:sp>
      <p:sp>
        <p:nvSpPr>
          <p:cNvPr id="1770" name="Shape 1770"/>
          <p:cNvSpPr/>
          <p:nvPr/>
        </p:nvSpPr>
        <p:spPr>
          <a:xfrm>
            <a:off x="6149055" y="11026758"/>
            <a:ext cx="1556640" cy="1556640"/>
          </a:xfrm>
          <a:prstGeom prst="roundRect">
            <a:avLst>
              <a:gd name="adj" fmla="val 27056"/>
            </a:avLst>
          </a:prstGeom>
          <a:gradFill>
            <a:gsLst>
              <a:gs pos="0">
                <a:srgbClr val="647ED4"/>
              </a:gs>
              <a:gs pos="100000">
                <a:srgbClr val="33458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6800056" y="11265693"/>
            <a:ext cx="665163" cy="130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52" y="0"/>
                </a:moveTo>
                <a:cubicBezTo>
                  <a:pt x="10830" y="284"/>
                  <a:pt x="8966" y="931"/>
                  <a:pt x="7655" y="1829"/>
                </a:cubicBezTo>
                <a:cubicBezTo>
                  <a:pt x="6415" y="2678"/>
                  <a:pt x="5741" y="3709"/>
                  <a:pt x="5735" y="4769"/>
                </a:cubicBezTo>
                <a:lnTo>
                  <a:pt x="5709" y="7880"/>
                </a:lnTo>
                <a:lnTo>
                  <a:pt x="0" y="7880"/>
                </a:lnTo>
                <a:lnTo>
                  <a:pt x="0" y="11471"/>
                </a:lnTo>
                <a:lnTo>
                  <a:pt x="5684" y="11471"/>
                </a:lnTo>
                <a:lnTo>
                  <a:pt x="5593" y="21600"/>
                </a:lnTo>
                <a:lnTo>
                  <a:pt x="14086" y="21600"/>
                </a:lnTo>
                <a:lnTo>
                  <a:pt x="14035" y="11471"/>
                </a:lnTo>
                <a:lnTo>
                  <a:pt x="20672" y="11471"/>
                </a:lnTo>
                <a:lnTo>
                  <a:pt x="21239" y="7880"/>
                </a:lnTo>
                <a:lnTo>
                  <a:pt x="14009" y="7880"/>
                </a:lnTo>
                <a:lnTo>
                  <a:pt x="13996" y="5444"/>
                </a:lnTo>
                <a:cubicBezTo>
                  <a:pt x="13855" y="4914"/>
                  <a:pt x="14166" y="4379"/>
                  <a:pt x="14850" y="3974"/>
                </a:cubicBezTo>
                <a:cubicBezTo>
                  <a:pt x="15341" y="3683"/>
                  <a:pt x="15998" y="3478"/>
                  <a:pt x="16728" y="3387"/>
                </a:cubicBezTo>
                <a:lnTo>
                  <a:pt x="21510" y="3414"/>
                </a:lnTo>
                <a:lnTo>
                  <a:pt x="21600" y="26"/>
                </a:lnTo>
                <a:lnTo>
                  <a:pt x="12952" y="0"/>
                </a:lnTo>
                <a:close/>
              </a:path>
            </a:pathLst>
          </a:cu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772" name="pasted-image.tif"/>
          <p:cNvPicPr/>
          <p:nvPr/>
        </p:nvPicPr>
        <p:blipFill>
          <a:blip r:embed="rId3">
            <a:extLst/>
          </a:blip>
          <a:srcRect l="63381" t="26212" r="12852" b="26212"/>
          <a:stretch>
            <a:fillRect/>
          </a:stretch>
        </p:blipFill>
        <p:spPr>
          <a:xfrm>
            <a:off x="2110859" y="3768725"/>
            <a:ext cx="3903665" cy="6889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3" name="pasted-image.tif"/>
          <p:cNvPicPr/>
          <p:nvPr/>
        </p:nvPicPr>
        <p:blipFill>
          <a:blip r:embed="rId3">
            <a:extLst/>
          </a:blip>
          <a:srcRect l="88194" t="26212" b="26212"/>
          <a:stretch>
            <a:fillRect/>
          </a:stretch>
        </p:blipFill>
        <p:spPr>
          <a:xfrm>
            <a:off x="6191529" y="3775074"/>
            <a:ext cx="1939116" cy="6889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255" y="1029905"/>
            <a:ext cx="1537239" cy="1537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8000" cy="1442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Shape 1777"/>
          <p:cNvSpPr/>
          <p:nvPr/>
        </p:nvSpPr>
        <p:spPr>
          <a:xfrm>
            <a:off x="0" y="-25400"/>
            <a:ext cx="8128000" cy="14490700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8" name="Shape 1778"/>
          <p:cNvSpPr/>
          <p:nvPr/>
        </p:nvSpPr>
        <p:spPr>
          <a:xfrm>
            <a:off x="1524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9" name="Shape 1779"/>
          <p:cNvSpPr/>
          <p:nvPr/>
        </p:nvSpPr>
        <p:spPr>
          <a:xfrm>
            <a:off x="3302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5080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6858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7391400" y="88900"/>
            <a:ext cx="571500" cy="241300"/>
          </a:xfrm>
          <a:prstGeom prst="roundRect">
            <a:avLst>
              <a:gd name="adj" fmla="val 11477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7416800" y="114300"/>
            <a:ext cx="520700" cy="190500"/>
          </a:xfrm>
          <a:prstGeom prst="roundRect">
            <a:avLst>
              <a:gd name="adj" fmla="val 14538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7979940" y="169286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876300" y="152400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91" name="Group 1791"/>
          <p:cNvGrpSpPr/>
          <p:nvPr/>
        </p:nvGrpSpPr>
        <p:grpSpPr>
          <a:xfrm>
            <a:off x="1989399" y="110236"/>
            <a:ext cx="302774" cy="235579"/>
            <a:chOff x="0" y="0"/>
            <a:chExt cx="302772" cy="235578"/>
          </a:xfrm>
        </p:grpSpPr>
        <p:sp>
          <p:nvSpPr>
            <p:cNvPr id="1786" name="Shape 1786"/>
            <p:cNvSpPr/>
            <p:nvPr/>
          </p:nvSpPr>
          <p:spPr>
            <a:xfrm>
              <a:off x="101600" y="173401"/>
              <a:ext cx="93408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790" name="Group 1790"/>
            <p:cNvGrpSpPr/>
            <p:nvPr/>
          </p:nvGrpSpPr>
          <p:grpSpPr>
            <a:xfrm>
              <a:off x="0" y="0"/>
              <a:ext cx="302773" cy="235579"/>
              <a:chOff x="0" y="0"/>
              <a:chExt cx="302772" cy="235578"/>
            </a:xfrm>
          </p:grpSpPr>
          <p:sp>
            <p:nvSpPr>
              <p:cNvPr id="1787" name="Shape 1787"/>
              <p:cNvSpPr/>
              <p:nvPr/>
            </p:nvSpPr>
            <p:spPr>
              <a:xfrm>
                <a:off x="0" y="0"/>
                <a:ext cx="302773" cy="67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8" name="Shape 1788"/>
              <p:cNvSpPr/>
              <p:nvPr/>
            </p:nvSpPr>
            <p:spPr>
              <a:xfrm>
                <a:off x="50800" y="87497"/>
                <a:ext cx="194496" cy="4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94888" y="187146"/>
                <a:ext cx="102469" cy="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792" name="Shape 1792"/>
          <p:cNvSpPr/>
          <p:nvPr/>
        </p:nvSpPr>
        <p:spPr>
          <a:xfrm>
            <a:off x="1041399" y="-20796"/>
            <a:ext cx="814389" cy="44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AT&amp;T</a:t>
            </a:r>
          </a:p>
        </p:txBody>
      </p:sp>
      <p:grpSp>
        <p:nvGrpSpPr>
          <p:cNvPr id="1795" name="Group 1795"/>
          <p:cNvGrpSpPr/>
          <p:nvPr/>
        </p:nvGrpSpPr>
        <p:grpSpPr>
          <a:xfrm>
            <a:off x="7042308" y="82550"/>
            <a:ext cx="162777" cy="254000"/>
            <a:chOff x="0" y="0"/>
            <a:chExt cx="162775" cy="254000"/>
          </a:xfrm>
        </p:grpSpPr>
        <p:sp>
          <p:nvSpPr>
            <p:cNvPr id="1793" name="Shape 1793"/>
            <p:cNvSpPr/>
            <p:nvPr/>
          </p:nvSpPr>
          <p:spPr>
            <a:xfrm>
              <a:off x="78818" y="0"/>
              <a:ext cx="83958" cy="25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0" y="48632"/>
              <a:ext cx="91791" cy="160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96" name="Shape 1796"/>
          <p:cNvSpPr/>
          <p:nvPr/>
        </p:nvSpPr>
        <p:spPr>
          <a:xfrm>
            <a:off x="6651385" y="97885"/>
            <a:ext cx="236359" cy="23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625"/>
                </a:moveTo>
                <a:lnTo>
                  <a:pt x="21600" y="0"/>
                </a:lnTo>
                <a:lnTo>
                  <a:pt x="11595" y="21600"/>
                </a:lnTo>
                <a:lnTo>
                  <a:pt x="11319" y="10333"/>
                </a:lnTo>
                <a:lnTo>
                  <a:pt x="0" y="9625"/>
                </a:lnTo>
                <a:close/>
              </a:path>
            </a:pathLst>
          </a:custGeom>
          <a:solidFill>
            <a:srgbClr val="E5E5E5">
              <a:alpha val="48978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7" name="Shape 1797"/>
          <p:cNvSpPr/>
          <p:nvPr/>
        </p:nvSpPr>
        <p:spPr>
          <a:xfrm>
            <a:off x="3605944" y="192817"/>
            <a:ext cx="914401" cy="177801"/>
          </a:xfrm>
          <a:prstGeom prst="roundRect">
            <a:avLst>
              <a:gd name="adj" fmla="val 39286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8" name="Shape 1798"/>
          <p:cNvSpPr/>
          <p:nvPr/>
        </p:nvSpPr>
        <p:spPr>
          <a:xfrm>
            <a:off x="3606800" y="14061340"/>
            <a:ext cx="914400" cy="177801"/>
          </a:xfrm>
          <a:prstGeom prst="roundRect">
            <a:avLst>
              <a:gd name="adj" fmla="val 39286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01" name="Group 1801"/>
          <p:cNvGrpSpPr/>
          <p:nvPr/>
        </p:nvGrpSpPr>
        <p:grpSpPr>
          <a:xfrm>
            <a:off x="7301948" y="13786972"/>
            <a:ext cx="679852" cy="496400"/>
            <a:chOff x="0" y="0"/>
            <a:chExt cx="679851" cy="496399"/>
          </a:xfrm>
        </p:grpSpPr>
        <p:sp>
          <p:nvSpPr>
            <p:cNvPr id="1799" name="Shape 1799"/>
            <p:cNvSpPr/>
            <p:nvPr/>
          </p:nvSpPr>
          <p:spPr>
            <a:xfrm>
              <a:off x="0" y="0"/>
              <a:ext cx="679852" cy="49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1" y="0"/>
                  </a:moveTo>
                  <a:lnTo>
                    <a:pt x="5186" y="3580"/>
                  </a:lnTo>
                  <a:cubicBezTo>
                    <a:pt x="5186" y="3580"/>
                    <a:pt x="1752" y="3580"/>
                    <a:pt x="975" y="3580"/>
                  </a:cubicBezTo>
                  <a:cubicBezTo>
                    <a:pt x="198" y="3580"/>
                    <a:pt x="0" y="4402"/>
                    <a:pt x="0" y="4402"/>
                  </a:cubicBezTo>
                  <a:lnTo>
                    <a:pt x="0" y="20279"/>
                  </a:lnTo>
                  <a:cubicBezTo>
                    <a:pt x="0" y="21422"/>
                    <a:pt x="1082" y="21600"/>
                    <a:pt x="1082" y="21600"/>
                  </a:cubicBezTo>
                  <a:cubicBezTo>
                    <a:pt x="1082" y="21600"/>
                    <a:pt x="20188" y="21600"/>
                    <a:pt x="20829" y="21600"/>
                  </a:cubicBezTo>
                  <a:cubicBezTo>
                    <a:pt x="21469" y="21600"/>
                    <a:pt x="21600" y="20411"/>
                    <a:pt x="21600" y="20411"/>
                  </a:cubicBezTo>
                  <a:cubicBezTo>
                    <a:pt x="21600" y="20411"/>
                    <a:pt x="21600" y="5294"/>
                    <a:pt x="21600" y="4534"/>
                  </a:cubicBezTo>
                  <a:cubicBezTo>
                    <a:pt x="21600" y="3774"/>
                    <a:pt x="20786" y="3522"/>
                    <a:pt x="20786" y="3522"/>
                  </a:cubicBezTo>
                  <a:lnTo>
                    <a:pt x="15857" y="3522"/>
                  </a:lnTo>
                  <a:lnTo>
                    <a:pt x="14175" y="0"/>
                  </a:lnTo>
                  <a:lnTo>
                    <a:pt x="7361" y="0"/>
                  </a:lnTo>
                  <a:close/>
                  <a:moveTo>
                    <a:pt x="10811" y="5048"/>
                  </a:moveTo>
                  <a:cubicBezTo>
                    <a:pt x="12123" y="5048"/>
                    <a:pt x="13431" y="5728"/>
                    <a:pt x="14432" y="7087"/>
                  </a:cubicBezTo>
                  <a:cubicBezTo>
                    <a:pt x="16435" y="9806"/>
                    <a:pt x="16435" y="14215"/>
                    <a:pt x="14432" y="16934"/>
                  </a:cubicBezTo>
                  <a:cubicBezTo>
                    <a:pt x="12429" y="19652"/>
                    <a:pt x="9181" y="19652"/>
                    <a:pt x="7179" y="16934"/>
                  </a:cubicBezTo>
                  <a:cubicBezTo>
                    <a:pt x="5176" y="14215"/>
                    <a:pt x="5176" y="9806"/>
                    <a:pt x="7179" y="7087"/>
                  </a:cubicBezTo>
                  <a:cubicBezTo>
                    <a:pt x="8180" y="5728"/>
                    <a:pt x="9498" y="5048"/>
                    <a:pt x="10811" y="5048"/>
                  </a:cubicBezTo>
                  <a:close/>
                  <a:moveTo>
                    <a:pt x="17175" y="5048"/>
                  </a:moveTo>
                  <a:cubicBezTo>
                    <a:pt x="17401" y="5048"/>
                    <a:pt x="17624" y="5166"/>
                    <a:pt x="17796" y="5400"/>
                  </a:cubicBezTo>
                  <a:cubicBezTo>
                    <a:pt x="18142" y="5869"/>
                    <a:pt x="18142" y="6633"/>
                    <a:pt x="17796" y="7102"/>
                  </a:cubicBezTo>
                  <a:cubicBezTo>
                    <a:pt x="17451" y="7571"/>
                    <a:pt x="16899" y="7571"/>
                    <a:pt x="16554" y="7102"/>
                  </a:cubicBezTo>
                  <a:cubicBezTo>
                    <a:pt x="16208" y="6633"/>
                    <a:pt x="16208" y="5869"/>
                    <a:pt x="16554" y="5400"/>
                  </a:cubicBezTo>
                  <a:cubicBezTo>
                    <a:pt x="16726" y="5166"/>
                    <a:pt x="16949" y="5048"/>
                    <a:pt x="17175" y="5048"/>
                  </a:cubicBezTo>
                  <a:close/>
                  <a:moveTo>
                    <a:pt x="10811" y="6486"/>
                  </a:moveTo>
                  <a:cubicBezTo>
                    <a:pt x="9770" y="6486"/>
                    <a:pt x="8723" y="7037"/>
                    <a:pt x="7929" y="8115"/>
                  </a:cubicBezTo>
                  <a:cubicBezTo>
                    <a:pt x="6340" y="10271"/>
                    <a:pt x="6340" y="13765"/>
                    <a:pt x="7929" y="15921"/>
                  </a:cubicBezTo>
                  <a:cubicBezTo>
                    <a:pt x="9517" y="18077"/>
                    <a:pt x="12094" y="18077"/>
                    <a:pt x="13682" y="15921"/>
                  </a:cubicBezTo>
                  <a:cubicBezTo>
                    <a:pt x="15270" y="13765"/>
                    <a:pt x="15270" y="10271"/>
                    <a:pt x="13682" y="8115"/>
                  </a:cubicBezTo>
                  <a:cubicBezTo>
                    <a:pt x="12888" y="7037"/>
                    <a:pt x="11852" y="6486"/>
                    <a:pt x="10811" y="6486"/>
                  </a:cubicBezTo>
                  <a:close/>
                </a:path>
              </a:pathLst>
            </a:custGeom>
            <a:solidFill>
              <a:srgbClr val="FFFFFF">
                <a:alpha val="5015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 flipV="1">
              <a:off x="55072" y="28227"/>
              <a:ext cx="75286" cy="1"/>
            </a:xfrm>
            <a:prstGeom prst="line">
              <a:avLst/>
            </a:prstGeom>
            <a:noFill/>
            <a:ln w="25400" cap="flat">
              <a:solidFill>
                <a:srgbClr val="FFFFFF">
                  <a:alpha val="499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2" name="Shape 1802"/>
          <p:cNvSpPr/>
          <p:nvPr/>
        </p:nvSpPr>
        <p:spPr>
          <a:xfrm>
            <a:off x="2141699" y="661677"/>
            <a:ext cx="3562732" cy="300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800" spc="-252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6800" spc="-2520">
                <a:solidFill>
                  <a:srgbClr val="FFFFFF"/>
                </a:solidFill>
              </a:rPr>
              <a:t>1:18</a:t>
            </a:r>
          </a:p>
        </p:txBody>
      </p:sp>
      <p:sp>
        <p:nvSpPr>
          <p:cNvPr id="1803" name="Shape 1803"/>
          <p:cNvSpPr/>
          <p:nvPr/>
        </p:nvSpPr>
        <p:spPr>
          <a:xfrm>
            <a:off x="2393060" y="3157066"/>
            <a:ext cx="3341879" cy="60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Monday, June 2</a:t>
            </a:r>
          </a:p>
        </p:txBody>
      </p:sp>
      <p:sp>
        <p:nvSpPr>
          <p:cNvPr id="1804" name="Shape 1804"/>
          <p:cNvSpPr/>
          <p:nvPr/>
        </p:nvSpPr>
        <p:spPr>
          <a:xfrm>
            <a:off x="3875022" y="4348574"/>
            <a:ext cx="2124967" cy="2047333"/>
          </a:xfrm>
          <a:prstGeom prst="rect">
            <a:avLst/>
          </a:prstGeom>
          <a:solidFill>
            <a:srgbClr val="C7C7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5" name="Shape 1805"/>
          <p:cNvSpPr/>
          <p:nvPr/>
        </p:nvSpPr>
        <p:spPr>
          <a:xfrm>
            <a:off x="6001465" y="4348574"/>
            <a:ext cx="2124967" cy="2047333"/>
          </a:xfrm>
          <a:prstGeom prst="rect">
            <a:avLst/>
          </a:prstGeom>
          <a:solidFill>
            <a:srgbClr val="1D7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6" name="Shape 1806"/>
          <p:cNvSpPr/>
          <p:nvPr/>
        </p:nvSpPr>
        <p:spPr>
          <a:xfrm>
            <a:off x="3715463" y="4858113"/>
            <a:ext cx="2418684" cy="103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Mark as Read</a:t>
            </a:r>
          </a:p>
        </p:txBody>
      </p:sp>
      <p:sp>
        <p:nvSpPr>
          <p:cNvPr id="1807" name="Shape 1807"/>
          <p:cNvSpPr/>
          <p:nvPr/>
        </p:nvSpPr>
        <p:spPr>
          <a:xfrm>
            <a:off x="5867306" y="5099413"/>
            <a:ext cx="2418684" cy="54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Reply</a:t>
            </a:r>
          </a:p>
        </p:txBody>
      </p:sp>
      <p:sp>
        <p:nvSpPr>
          <p:cNvPr id="1808" name="Shape 1808"/>
          <p:cNvSpPr/>
          <p:nvPr/>
        </p:nvSpPr>
        <p:spPr>
          <a:xfrm flipV="1">
            <a:off x="-14022" y="4348574"/>
            <a:ext cx="8156044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9" name="Shape 1809"/>
          <p:cNvSpPr/>
          <p:nvPr/>
        </p:nvSpPr>
        <p:spPr>
          <a:xfrm flipV="1">
            <a:off x="-14022" y="6397673"/>
            <a:ext cx="8156044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8128000" cy="1442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2" name="Shape 1812"/>
          <p:cNvSpPr/>
          <p:nvPr/>
        </p:nvSpPr>
        <p:spPr>
          <a:xfrm>
            <a:off x="0" y="-36286"/>
            <a:ext cx="8128001" cy="14490701"/>
          </a:xfrm>
          <a:prstGeom prst="roundRect">
            <a:avLst>
              <a:gd name="adj" fmla="val 0"/>
            </a:avLst>
          </a:prstGeom>
          <a:solidFill>
            <a:srgbClr val="313131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Shape 1813"/>
          <p:cNvSpPr/>
          <p:nvPr/>
        </p:nvSpPr>
        <p:spPr>
          <a:xfrm>
            <a:off x="1524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3302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5080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6" name="Shape 1816"/>
          <p:cNvSpPr/>
          <p:nvPr/>
        </p:nvSpPr>
        <p:spPr>
          <a:xfrm>
            <a:off x="6858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7" name="Shape 1817"/>
          <p:cNvSpPr/>
          <p:nvPr/>
        </p:nvSpPr>
        <p:spPr>
          <a:xfrm>
            <a:off x="7391400" y="88900"/>
            <a:ext cx="571500" cy="241300"/>
          </a:xfrm>
          <a:prstGeom prst="roundRect">
            <a:avLst>
              <a:gd name="adj" fmla="val 11477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8" name="Shape 1818"/>
          <p:cNvSpPr/>
          <p:nvPr/>
        </p:nvSpPr>
        <p:spPr>
          <a:xfrm>
            <a:off x="7416800" y="114300"/>
            <a:ext cx="469900" cy="190500"/>
          </a:xfrm>
          <a:prstGeom prst="roundRect">
            <a:avLst>
              <a:gd name="adj" fmla="val 14538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9" name="Shape 1819"/>
          <p:cNvSpPr/>
          <p:nvPr/>
        </p:nvSpPr>
        <p:spPr>
          <a:xfrm>
            <a:off x="7979940" y="169286"/>
            <a:ext cx="38101" cy="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825" name="Group 1825"/>
          <p:cNvGrpSpPr/>
          <p:nvPr/>
        </p:nvGrpSpPr>
        <p:grpSpPr>
          <a:xfrm>
            <a:off x="2751399" y="110236"/>
            <a:ext cx="302774" cy="235579"/>
            <a:chOff x="0" y="0"/>
            <a:chExt cx="302772" cy="235578"/>
          </a:xfrm>
        </p:grpSpPr>
        <p:sp>
          <p:nvSpPr>
            <p:cNvPr id="1820" name="Shape 1820"/>
            <p:cNvSpPr/>
            <p:nvPr/>
          </p:nvSpPr>
          <p:spPr>
            <a:xfrm>
              <a:off x="101600" y="173401"/>
              <a:ext cx="93408" cy="2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824" name="Group 1824"/>
            <p:cNvGrpSpPr/>
            <p:nvPr/>
          </p:nvGrpSpPr>
          <p:grpSpPr>
            <a:xfrm>
              <a:off x="0" y="0"/>
              <a:ext cx="302773" cy="235579"/>
              <a:chOff x="0" y="0"/>
              <a:chExt cx="302772" cy="235578"/>
            </a:xfrm>
          </p:grpSpPr>
          <p:sp>
            <p:nvSpPr>
              <p:cNvPr id="1821" name="Shape 1821"/>
              <p:cNvSpPr/>
              <p:nvPr/>
            </p:nvSpPr>
            <p:spPr>
              <a:xfrm>
                <a:off x="0" y="0"/>
                <a:ext cx="302773" cy="67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50800" y="87497"/>
                <a:ext cx="194496" cy="4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3" name="Shape 1823"/>
              <p:cNvSpPr/>
              <p:nvPr/>
            </p:nvSpPr>
            <p:spPr>
              <a:xfrm>
                <a:off x="94888" y="187146"/>
                <a:ext cx="102469" cy="48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826" name="Shape 1826"/>
          <p:cNvSpPr/>
          <p:nvPr/>
        </p:nvSpPr>
        <p:spPr>
          <a:xfrm>
            <a:off x="1175624" y="-20796"/>
            <a:ext cx="814388" cy="44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AT&amp;T</a:t>
            </a:r>
          </a:p>
        </p:txBody>
      </p:sp>
      <p:sp>
        <p:nvSpPr>
          <p:cNvPr id="1827" name="Shape 1827"/>
          <p:cNvSpPr/>
          <p:nvPr/>
        </p:nvSpPr>
        <p:spPr>
          <a:xfrm>
            <a:off x="863600" y="146050"/>
            <a:ext cx="139701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8" name="Shape 1828"/>
          <p:cNvSpPr/>
          <p:nvPr/>
        </p:nvSpPr>
        <p:spPr>
          <a:xfrm>
            <a:off x="3436143" y="-20796"/>
            <a:ext cx="1255714" cy="44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3:41 AM</a:t>
            </a:r>
          </a:p>
        </p:txBody>
      </p:sp>
      <p:sp>
        <p:nvSpPr>
          <p:cNvPr id="1829" name="Shape 1829"/>
          <p:cNvSpPr/>
          <p:nvPr/>
        </p:nvSpPr>
        <p:spPr>
          <a:xfrm>
            <a:off x="6599341" y="-21370"/>
            <a:ext cx="724219" cy="44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85%</a:t>
            </a:r>
          </a:p>
        </p:txBody>
      </p:sp>
      <p:sp>
        <p:nvSpPr>
          <p:cNvPr id="1830" name="Shape 1830"/>
          <p:cNvSpPr/>
          <p:nvPr/>
        </p:nvSpPr>
        <p:spPr>
          <a:xfrm>
            <a:off x="4028281" y="542528"/>
            <a:ext cx="4019154" cy="765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ln w="381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Shape 1831"/>
          <p:cNvSpPr/>
          <p:nvPr/>
        </p:nvSpPr>
        <p:spPr>
          <a:xfrm flipH="1">
            <a:off x="76721" y="542528"/>
            <a:ext cx="3921108" cy="765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FFFF">
              <a:alpha val="67419"/>
            </a:srgbClr>
          </a:solidFill>
          <a:ln w="381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1541630" y="688803"/>
            <a:ext cx="1000583" cy="47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1E342D"/>
                </a:solidFill>
              </a:rPr>
              <a:t>Today</a:t>
            </a:r>
          </a:p>
        </p:txBody>
      </p:sp>
      <p:sp>
        <p:nvSpPr>
          <p:cNvPr id="1833" name="Shape 1833"/>
          <p:cNvSpPr/>
          <p:nvPr/>
        </p:nvSpPr>
        <p:spPr>
          <a:xfrm>
            <a:off x="5046316" y="688803"/>
            <a:ext cx="2009674" cy="47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Notifications</a:t>
            </a:r>
          </a:p>
        </p:txBody>
      </p:sp>
      <p:sp>
        <p:nvSpPr>
          <p:cNvPr id="1834" name="Shape 1834"/>
          <p:cNvSpPr/>
          <p:nvPr/>
        </p:nvSpPr>
        <p:spPr>
          <a:xfrm flipV="1">
            <a:off x="-57150" y="1561936"/>
            <a:ext cx="8242301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5" name="Shape 1835"/>
          <p:cNvSpPr/>
          <p:nvPr/>
        </p:nvSpPr>
        <p:spPr>
          <a:xfrm>
            <a:off x="1104670" y="2716301"/>
            <a:ext cx="7080480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6" name="Shape 1836"/>
          <p:cNvSpPr/>
          <p:nvPr/>
        </p:nvSpPr>
        <p:spPr>
          <a:xfrm>
            <a:off x="1104670" y="3817842"/>
            <a:ext cx="7080480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7" name="Shape 1837"/>
          <p:cNvSpPr/>
          <p:nvPr/>
        </p:nvSpPr>
        <p:spPr>
          <a:xfrm>
            <a:off x="1104670" y="4919383"/>
            <a:ext cx="7080480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8" name="Shape 1838"/>
          <p:cNvSpPr/>
          <p:nvPr/>
        </p:nvSpPr>
        <p:spPr>
          <a:xfrm>
            <a:off x="1085459" y="1846931"/>
            <a:ext cx="1264261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SBUX</a:t>
            </a:r>
          </a:p>
        </p:txBody>
      </p:sp>
      <p:sp>
        <p:nvSpPr>
          <p:cNvPr id="1839" name="Shape 1839"/>
          <p:cNvSpPr/>
          <p:nvPr/>
        </p:nvSpPr>
        <p:spPr>
          <a:xfrm>
            <a:off x="1098579" y="2962184"/>
            <a:ext cx="968478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NKE</a:t>
            </a:r>
          </a:p>
        </p:txBody>
      </p:sp>
      <p:sp>
        <p:nvSpPr>
          <p:cNvPr id="1840" name="Shape 1840"/>
          <p:cNvSpPr/>
          <p:nvPr/>
        </p:nvSpPr>
        <p:spPr>
          <a:xfrm>
            <a:off x="1099988" y="4105453"/>
            <a:ext cx="1336803" cy="58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YHOO</a:t>
            </a:r>
          </a:p>
        </p:txBody>
      </p:sp>
      <p:sp>
        <p:nvSpPr>
          <p:cNvPr id="1841" name="Shape 1841"/>
          <p:cNvSpPr/>
          <p:nvPr/>
        </p:nvSpPr>
        <p:spPr>
          <a:xfrm>
            <a:off x="4552231" y="1840798"/>
            <a:ext cx="116926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73.85</a:t>
            </a:r>
          </a:p>
        </p:txBody>
      </p:sp>
      <p:sp>
        <p:nvSpPr>
          <p:cNvPr id="1842" name="Shape 1842"/>
          <p:cNvSpPr/>
          <p:nvPr/>
        </p:nvSpPr>
        <p:spPr>
          <a:xfrm>
            <a:off x="4552231" y="2954604"/>
            <a:ext cx="116926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76.72</a:t>
            </a:r>
          </a:p>
        </p:txBody>
      </p:sp>
      <p:sp>
        <p:nvSpPr>
          <p:cNvPr id="1843" name="Shape 1843"/>
          <p:cNvSpPr/>
          <p:nvPr/>
        </p:nvSpPr>
        <p:spPr>
          <a:xfrm>
            <a:off x="4552231" y="4076425"/>
            <a:ext cx="116926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34.87</a:t>
            </a:r>
          </a:p>
        </p:txBody>
      </p:sp>
      <p:sp>
        <p:nvSpPr>
          <p:cNvPr id="1844" name="Shape 1844"/>
          <p:cNvSpPr/>
          <p:nvPr/>
        </p:nvSpPr>
        <p:spPr>
          <a:xfrm>
            <a:off x="5911704" y="1724582"/>
            <a:ext cx="1930114" cy="829073"/>
          </a:xfrm>
          <a:prstGeom prst="roundRect">
            <a:avLst>
              <a:gd name="adj" fmla="val 13709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6048416" y="1828098"/>
            <a:ext cx="142834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+  0.61</a:t>
            </a:r>
          </a:p>
        </p:txBody>
      </p:sp>
      <p:sp>
        <p:nvSpPr>
          <p:cNvPr id="1846" name="Shape 1846"/>
          <p:cNvSpPr/>
          <p:nvPr/>
        </p:nvSpPr>
        <p:spPr>
          <a:xfrm>
            <a:off x="5911704" y="2839835"/>
            <a:ext cx="1930114" cy="829073"/>
          </a:xfrm>
          <a:prstGeom prst="roundRect">
            <a:avLst>
              <a:gd name="adj" fmla="val 13709"/>
            </a:avLst>
          </a:prstGeom>
          <a:solidFill>
            <a:srgbClr val="F3061F">
              <a:alpha val="5329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5911704" y="3974714"/>
            <a:ext cx="1930114" cy="829073"/>
          </a:xfrm>
          <a:prstGeom prst="roundRect">
            <a:avLst>
              <a:gd name="adj" fmla="val 13709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6161446" y="2955039"/>
            <a:ext cx="1329030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-  0.19</a:t>
            </a:r>
          </a:p>
        </p:txBody>
      </p:sp>
      <p:sp>
        <p:nvSpPr>
          <p:cNvPr id="1849" name="Shape 1849"/>
          <p:cNvSpPr/>
          <p:nvPr/>
        </p:nvSpPr>
        <p:spPr>
          <a:xfrm>
            <a:off x="6086389" y="4076425"/>
            <a:ext cx="1428344" cy="5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+  0.22</a:t>
            </a:r>
          </a:p>
        </p:txBody>
      </p:sp>
      <p:sp>
        <p:nvSpPr>
          <p:cNvPr id="1850" name="Shape 1850"/>
          <p:cNvSpPr/>
          <p:nvPr/>
        </p:nvSpPr>
        <p:spPr>
          <a:xfrm>
            <a:off x="1128950" y="7007929"/>
            <a:ext cx="6532144" cy="105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have no events scheduled for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tomorrow.</a:t>
            </a:r>
          </a:p>
        </p:txBody>
      </p:sp>
      <p:sp>
        <p:nvSpPr>
          <p:cNvPr id="1851" name="Shape 1851"/>
          <p:cNvSpPr/>
          <p:nvPr/>
        </p:nvSpPr>
        <p:spPr>
          <a:xfrm flipV="1">
            <a:off x="-57150" y="9218323"/>
            <a:ext cx="8242301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1214301" y="9881672"/>
            <a:ext cx="5699397" cy="723515"/>
          </a:xfrm>
          <a:prstGeom prst="roundRect">
            <a:avLst>
              <a:gd name="adj" fmla="val 15709"/>
            </a:avLst>
          </a:prstGeom>
          <a:solidFill>
            <a:srgbClr val="FFFFFF">
              <a:alpha val="4515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3" name="Shape 1853"/>
          <p:cNvSpPr/>
          <p:nvPr/>
        </p:nvSpPr>
        <p:spPr>
          <a:xfrm>
            <a:off x="3719893" y="10017639"/>
            <a:ext cx="688214" cy="47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6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1E342D"/>
                </a:solidFill>
              </a:rPr>
              <a:t>Edit</a:t>
            </a:r>
          </a:p>
        </p:txBody>
      </p:sp>
      <p:sp>
        <p:nvSpPr>
          <p:cNvPr id="1854" name="Shape 1854"/>
          <p:cNvSpPr/>
          <p:nvPr/>
        </p:nvSpPr>
        <p:spPr>
          <a:xfrm>
            <a:off x="-22064" y="5976473"/>
            <a:ext cx="8172128" cy="792886"/>
          </a:xfrm>
          <a:prstGeom prst="rect">
            <a:avLst/>
          </a:prstGeom>
          <a:solidFill>
            <a:srgbClr val="000617">
              <a:alpha val="2959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solidFill>
                  <a:srgbClr val="00245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5" name="Shape 1855"/>
          <p:cNvSpPr/>
          <p:nvPr/>
        </p:nvSpPr>
        <p:spPr>
          <a:xfrm>
            <a:off x="1156398" y="6052674"/>
            <a:ext cx="2007820" cy="57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Tomorrow</a:t>
            </a:r>
          </a:p>
        </p:txBody>
      </p:sp>
      <p:sp>
        <p:nvSpPr>
          <p:cNvPr id="1856" name="Shape 1856"/>
          <p:cNvSpPr/>
          <p:nvPr/>
        </p:nvSpPr>
        <p:spPr>
          <a:xfrm>
            <a:off x="3613320" y="13885107"/>
            <a:ext cx="895865" cy="289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4" h="20964" extrusionOk="0">
                <a:moveTo>
                  <a:pt x="10568" y="26"/>
                </a:moveTo>
                <a:cubicBezTo>
                  <a:pt x="10518" y="42"/>
                  <a:pt x="10477" y="139"/>
                  <a:pt x="10427" y="169"/>
                </a:cubicBezTo>
                <a:cubicBezTo>
                  <a:pt x="10288" y="184"/>
                  <a:pt x="10153" y="156"/>
                  <a:pt x="10014" y="284"/>
                </a:cubicBezTo>
                <a:lnTo>
                  <a:pt x="1170" y="8376"/>
                </a:lnTo>
                <a:cubicBezTo>
                  <a:pt x="296" y="9178"/>
                  <a:pt x="-192" y="11988"/>
                  <a:pt x="71" y="14660"/>
                </a:cubicBezTo>
                <a:lnTo>
                  <a:pt x="325" y="17299"/>
                </a:lnTo>
                <a:cubicBezTo>
                  <a:pt x="587" y="19971"/>
                  <a:pt x="1508" y="21488"/>
                  <a:pt x="2383" y="20685"/>
                </a:cubicBezTo>
                <a:lnTo>
                  <a:pt x="10643" y="13110"/>
                </a:lnTo>
                <a:lnTo>
                  <a:pt x="18810" y="20743"/>
                </a:lnTo>
                <a:cubicBezTo>
                  <a:pt x="19684" y="21558"/>
                  <a:pt x="20611" y="20053"/>
                  <a:pt x="20878" y="17385"/>
                </a:cubicBezTo>
                <a:lnTo>
                  <a:pt x="21141" y="14746"/>
                </a:lnTo>
                <a:cubicBezTo>
                  <a:pt x="21408" y="12078"/>
                  <a:pt x="20915" y="9277"/>
                  <a:pt x="20041" y="8462"/>
                </a:cubicBezTo>
                <a:lnTo>
                  <a:pt x="11226" y="227"/>
                </a:lnTo>
                <a:cubicBezTo>
                  <a:pt x="11008" y="23"/>
                  <a:pt x="10782" y="-42"/>
                  <a:pt x="10568" y="26"/>
                </a:cubicBezTo>
                <a:close/>
              </a:path>
            </a:pathLst>
          </a:cu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7" name="Shape 1857"/>
          <p:cNvSpPr/>
          <p:nvPr/>
        </p:nvSpPr>
        <p:spPr>
          <a:xfrm flipV="1">
            <a:off x="-57150" y="13702794"/>
            <a:ext cx="8242300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8" name="Shape 1858"/>
          <p:cNvSpPr/>
          <p:nvPr/>
        </p:nvSpPr>
        <p:spPr>
          <a:xfrm rot="16200000">
            <a:off x="5660395" y="11199510"/>
            <a:ext cx="4773579" cy="6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249"/>
                </a:moveTo>
                <a:lnTo>
                  <a:pt x="0" y="11351"/>
                </a:lnTo>
                <a:cubicBezTo>
                  <a:pt x="0" y="17011"/>
                  <a:pt x="60" y="21600"/>
                  <a:pt x="134" y="21600"/>
                </a:cubicBezTo>
                <a:lnTo>
                  <a:pt x="21466" y="21600"/>
                </a:lnTo>
                <a:cubicBezTo>
                  <a:pt x="21540" y="21600"/>
                  <a:pt x="21600" y="17011"/>
                  <a:pt x="21600" y="11351"/>
                </a:cubicBezTo>
                <a:lnTo>
                  <a:pt x="21600" y="10249"/>
                </a:lnTo>
                <a:cubicBezTo>
                  <a:pt x="21600" y="4589"/>
                  <a:pt x="21540" y="0"/>
                  <a:pt x="21466" y="0"/>
                </a:cubicBezTo>
                <a:lnTo>
                  <a:pt x="134" y="0"/>
                </a:lnTo>
                <a:cubicBezTo>
                  <a:pt x="60" y="0"/>
                  <a:pt x="0" y="4589"/>
                  <a:pt x="0" y="10249"/>
                </a:cubicBezTo>
                <a:close/>
              </a:path>
            </a:pathLst>
          </a:custGeom>
          <a:solidFill>
            <a:srgbClr val="000617">
              <a:alpha val="53947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9" name="Shape 1859"/>
          <p:cNvSpPr/>
          <p:nvPr/>
        </p:nvSpPr>
        <p:spPr>
          <a:xfrm>
            <a:off x="1204565" y="11121328"/>
            <a:ext cx="4427754" cy="77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3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  <a:r>
              <a: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Weather Channel, LLC.</a:t>
            </a:r>
          </a:p>
        </p:txBody>
      </p:sp>
      <p:sp>
        <p:nvSpPr>
          <p:cNvPr id="1860" name="Shape 1860"/>
          <p:cNvSpPr/>
          <p:nvPr/>
        </p:nvSpPr>
        <p:spPr>
          <a:xfrm>
            <a:off x="1143596" y="11982536"/>
            <a:ext cx="5221961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3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 YAHOO!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/>
          <p:nvPr/>
        </p:nvSpPr>
        <p:spPr>
          <a:xfrm>
            <a:off x="-7181" y="2496508"/>
            <a:ext cx="8180461" cy="5499100"/>
          </a:xfrm>
          <a:prstGeom prst="rect">
            <a:avLst/>
          </a:prstGeom>
          <a:gradFill>
            <a:gsLst>
              <a:gs pos="0">
                <a:srgbClr val="184057"/>
              </a:gs>
              <a:gs pos="100000">
                <a:srgbClr val="1B4256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3" name="Shape 1863"/>
          <p:cNvSpPr/>
          <p:nvPr/>
        </p:nvSpPr>
        <p:spPr>
          <a:xfrm>
            <a:off x="-50800" y="8940800"/>
            <a:ext cx="8178800" cy="5499100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101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Q</a:t>
            </a:r>
          </a:p>
        </p:txBody>
      </p:sp>
      <p:sp>
        <p:nvSpPr>
          <p:cNvPr id="1865" name="Shape 1865"/>
          <p:cNvSpPr/>
          <p:nvPr/>
        </p:nvSpPr>
        <p:spPr>
          <a:xfrm>
            <a:off x="9144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W</a:t>
            </a:r>
          </a:p>
        </p:txBody>
      </p:sp>
      <p:sp>
        <p:nvSpPr>
          <p:cNvPr id="1866" name="Shape 1866"/>
          <p:cNvSpPr/>
          <p:nvPr/>
        </p:nvSpPr>
        <p:spPr>
          <a:xfrm>
            <a:off x="17272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867" name="Shape 1867"/>
          <p:cNvSpPr/>
          <p:nvPr/>
        </p:nvSpPr>
        <p:spPr>
          <a:xfrm>
            <a:off x="25400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868" name="Shape 1868"/>
          <p:cNvSpPr/>
          <p:nvPr/>
        </p:nvSpPr>
        <p:spPr>
          <a:xfrm>
            <a:off x="3352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869" name="Shape 1869"/>
          <p:cNvSpPr/>
          <p:nvPr/>
        </p:nvSpPr>
        <p:spPr>
          <a:xfrm>
            <a:off x="41529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870" name="Shape 1870"/>
          <p:cNvSpPr/>
          <p:nvPr/>
        </p:nvSpPr>
        <p:spPr>
          <a:xfrm>
            <a:off x="4965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871" name="Shape 1871"/>
          <p:cNvSpPr/>
          <p:nvPr/>
        </p:nvSpPr>
        <p:spPr>
          <a:xfrm>
            <a:off x="57658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I</a:t>
            </a:r>
          </a:p>
        </p:txBody>
      </p:sp>
      <p:sp>
        <p:nvSpPr>
          <p:cNvPr id="1872" name="Shape 1872"/>
          <p:cNvSpPr/>
          <p:nvPr/>
        </p:nvSpPr>
        <p:spPr>
          <a:xfrm>
            <a:off x="65786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1873" name="Shape 1873"/>
          <p:cNvSpPr/>
          <p:nvPr/>
        </p:nvSpPr>
        <p:spPr>
          <a:xfrm>
            <a:off x="7378700" y="92202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1874" name="Shape 1874"/>
          <p:cNvSpPr/>
          <p:nvPr/>
        </p:nvSpPr>
        <p:spPr>
          <a:xfrm>
            <a:off x="495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875" name="Shape 1875"/>
          <p:cNvSpPr/>
          <p:nvPr/>
        </p:nvSpPr>
        <p:spPr>
          <a:xfrm>
            <a:off x="13081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1876" name="Shape 1876"/>
          <p:cNvSpPr/>
          <p:nvPr/>
        </p:nvSpPr>
        <p:spPr>
          <a:xfrm>
            <a:off x="21209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877" name="Shape 1877"/>
          <p:cNvSpPr/>
          <p:nvPr/>
        </p:nvSpPr>
        <p:spPr>
          <a:xfrm>
            <a:off x="29337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1878" name="Shape 1878"/>
          <p:cNvSpPr/>
          <p:nvPr/>
        </p:nvSpPr>
        <p:spPr>
          <a:xfrm>
            <a:off x="3746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1879" name="Shape 1879"/>
          <p:cNvSpPr/>
          <p:nvPr/>
        </p:nvSpPr>
        <p:spPr>
          <a:xfrm>
            <a:off x="45466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880" name="Shape 1880"/>
          <p:cNvSpPr/>
          <p:nvPr/>
        </p:nvSpPr>
        <p:spPr>
          <a:xfrm>
            <a:off x="53594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J</a:t>
            </a:r>
          </a:p>
        </p:txBody>
      </p:sp>
      <p:sp>
        <p:nvSpPr>
          <p:cNvPr id="1881" name="Shape 1881"/>
          <p:cNvSpPr/>
          <p:nvPr/>
        </p:nvSpPr>
        <p:spPr>
          <a:xfrm>
            <a:off x="61595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K</a:t>
            </a:r>
          </a:p>
        </p:txBody>
      </p:sp>
      <p:sp>
        <p:nvSpPr>
          <p:cNvPr id="1882" name="Shape 1882"/>
          <p:cNvSpPr/>
          <p:nvPr/>
        </p:nvSpPr>
        <p:spPr>
          <a:xfrm>
            <a:off x="6972300" y="105791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L</a:t>
            </a:r>
          </a:p>
        </p:txBody>
      </p:sp>
      <p:sp>
        <p:nvSpPr>
          <p:cNvPr id="1883" name="Shape 1883"/>
          <p:cNvSpPr/>
          <p:nvPr/>
        </p:nvSpPr>
        <p:spPr>
          <a:xfrm>
            <a:off x="13081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Z</a:t>
            </a:r>
          </a:p>
        </p:txBody>
      </p:sp>
      <p:sp>
        <p:nvSpPr>
          <p:cNvPr id="1884" name="Shape 1884"/>
          <p:cNvSpPr/>
          <p:nvPr/>
        </p:nvSpPr>
        <p:spPr>
          <a:xfrm>
            <a:off x="21209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85" name="Shape 1885"/>
          <p:cNvSpPr/>
          <p:nvPr/>
        </p:nvSpPr>
        <p:spPr>
          <a:xfrm>
            <a:off x="29337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886" name="Shape 1886"/>
          <p:cNvSpPr/>
          <p:nvPr/>
        </p:nvSpPr>
        <p:spPr>
          <a:xfrm>
            <a:off x="3746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V</a:t>
            </a:r>
          </a:p>
        </p:txBody>
      </p:sp>
      <p:sp>
        <p:nvSpPr>
          <p:cNvPr id="1887" name="Shape 1887"/>
          <p:cNvSpPr/>
          <p:nvPr/>
        </p:nvSpPr>
        <p:spPr>
          <a:xfrm>
            <a:off x="45466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888" name="Shape 1888"/>
          <p:cNvSpPr/>
          <p:nvPr/>
        </p:nvSpPr>
        <p:spPr>
          <a:xfrm>
            <a:off x="53594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1889" name="Shape 1889"/>
          <p:cNvSpPr/>
          <p:nvPr/>
        </p:nvSpPr>
        <p:spPr>
          <a:xfrm>
            <a:off x="6159500" y="11938000"/>
            <a:ext cx="673100" cy="990600"/>
          </a:xfrm>
          <a:prstGeom prst="roundRect">
            <a:avLst>
              <a:gd name="adj" fmla="val 21050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1890" name="Shape 1890"/>
          <p:cNvSpPr/>
          <p:nvPr/>
        </p:nvSpPr>
        <p:spPr>
          <a:xfrm>
            <a:off x="2120900" y="13347700"/>
            <a:ext cx="3898900" cy="952500"/>
          </a:xfrm>
          <a:prstGeom prst="roundRect">
            <a:avLst>
              <a:gd name="adj" fmla="val 14875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space</a:t>
            </a:r>
          </a:p>
        </p:txBody>
      </p:sp>
      <p:sp>
        <p:nvSpPr>
          <p:cNvPr id="1891" name="Shape 1891"/>
          <p:cNvSpPr/>
          <p:nvPr/>
        </p:nvSpPr>
        <p:spPr>
          <a:xfrm>
            <a:off x="61595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return</a:t>
            </a:r>
          </a:p>
        </p:txBody>
      </p:sp>
      <p:sp>
        <p:nvSpPr>
          <p:cNvPr id="1892" name="Shape 1892"/>
          <p:cNvSpPr/>
          <p:nvPr/>
        </p:nvSpPr>
        <p:spPr>
          <a:xfrm>
            <a:off x="114300" y="13347700"/>
            <a:ext cx="1866900" cy="952500"/>
          </a:xfrm>
          <a:prstGeom prst="roundRect">
            <a:avLst>
              <a:gd name="adj" fmla="val 14875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.?123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397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4" name="Shape 1894"/>
          <p:cNvSpPr/>
          <p:nvPr/>
        </p:nvSpPr>
        <p:spPr>
          <a:xfrm>
            <a:off x="7137400" y="11938000"/>
            <a:ext cx="876300" cy="990600"/>
          </a:xfrm>
          <a:prstGeom prst="roundRect">
            <a:avLst>
              <a:gd name="adj" fmla="val 16168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5" name="Shape 1895"/>
          <p:cNvSpPr/>
          <p:nvPr/>
        </p:nvSpPr>
        <p:spPr>
          <a:xfrm rot="16200000">
            <a:off x="368300" y="12230100"/>
            <a:ext cx="419100" cy="469900"/>
          </a:xfrm>
          <a:prstGeom prst="rightArrow">
            <a:avLst>
              <a:gd name="adj1" fmla="val 45565"/>
              <a:gd name="adj2" fmla="val 59955"/>
            </a:avLst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96" name="Shape 1896"/>
          <p:cNvSpPr/>
          <p:nvPr/>
        </p:nvSpPr>
        <p:spPr>
          <a:xfrm rot="10800000">
            <a:off x="7289800" y="12255500"/>
            <a:ext cx="546100" cy="381000"/>
          </a:xfrm>
          <a:prstGeom prst="rightArrow">
            <a:avLst>
              <a:gd name="adj1" fmla="val 100000"/>
              <a:gd name="adj2" fmla="val 55000"/>
            </a:avLst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99" name="Group 1899"/>
          <p:cNvGrpSpPr/>
          <p:nvPr/>
        </p:nvGrpSpPr>
        <p:grpSpPr>
          <a:xfrm rot="2700000">
            <a:off x="7506584" y="12324395"/>
            <a:ext cx="265399" cy="265399"/>
            <a:chOff x="0" y="0"/>
            <a:chExt cx="265398" cy="265398"/>
          </a:xfrm>
        </p:grpSpPr>
        <p:sp>
          <p:nvSpPr>
            <p:cNvPr id="1897" name="Shape 1897"/>
            <p:cNvSpPr/>
            <p:nvPr/>
          </p:nvSpPr>
          <p:spPr>
            <a:xfrm flipH="1">
              <a:off x="134526" y="0"/>
              <a:ext cx="1055" cy="26539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 flipV="1">
              <a:off x="0" y="132419"/>
              <a:ext cx="265399" cy="1055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00" name="Shape 1900"/>
          <p:cNvSpPr/>
          <p:nvPr/>
        </p:nvSpPr>
        <p:spPr>
          <a:xfrm>
            <a:off x="-3936" y="7961695"/>
            <a:ext cx="2733369" cy="990601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2659820" y="7961695"/>
            <a:ext cx="2846459" cy="990601"/>
          </a:xfrm>
          <a:prstGeom prst="rect">
            <a:avLst/>
          </a:prstGeom>
          <a:solidFill>
            <a:srgbClr val="A6AAA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2" name="Shape 1902"/>
          <p:cNvSpPr/>
          <p:nvPr/>
        </p:nvSpPr>
        <p:spPr>
          <a:xfrm>
            <a:off x="5501375" y="7961695"/>
            <a:ext cx="2630561" cy="990601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735272" y="8170229"/>
            <a:ext cx="115214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“LOL”</a:t>
            </a:r>
          </a:p>
        </p:txBody>
      </p:sp>
      <p:sp>
        <p:nvSpPr>
          <p:cNvPr id="1904" name="Shape 1904"/>
          <p:cNvSpPr/>
          <p:nvPr/>
        </p:nvSpPr>
        <p:spPr>
          <a:xfrm>
            <a:off x="3526789" y="8170229"/>
            <a:ext cx="1074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5B9C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B9CF9"/>
                </a:solidFill>
              </a:rPr>
              <a:t>LOLA</a:t>
            </a:r>
          </a:p>
        </p:txBody>
      </p:sp>
      <p:sp>
        <p:nvSpPr>
          <p:cNvPr id="1905" name="Shape 1905"/>
          <p:cNvSpPr/>
          <p:nvPr/>
        </p:nvSpPr>
        <p:spPr>
          <a:xfrm>
            <a:off x="-7181" y="-2238"/>
            <a:ext cx="8167762" cy="2503527"/>
          </a:xfrm>
          <a:prstGeom prst="rect">
            <a:avLst/>
          </a:prstGeom>
          <a:solidFill>
            <a:srgbClr val="050F1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-18636" y="1239317"/>
            <a:ext cx="8203372" cy="1"/>
          </a:xfrm>
          <a:prstGeom prst="line">
            <a:avLst/>
          </a:prstGeom>
          <a:ln w="38100">
            <a:solidFill>
              <a:srgbClr val="101B22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6921810" y="1597399"/>
            <a:ext cx="108519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Send</a:t>
            </a:r>
          </a:p>
        </p:txBody>
      </p:sp>
      <p:grpSp>
        <p:nvGrpSpPr>
          <p:cNvPr id="1910" name="Group 1910"/>
          <p:cNvGrpSpPr/>
          <p:nvPr/>
        </p:nvGrpSpPr>
        <p:grpSpPr>
          <a:xfrm>
            <a:off x="357700" y="162271"/>
            <a:ext cx="510344" cy="510343"/>
            <a:chOff x="0" y="0"/>
            <a:chExt cx="510342" cy="510342"/>
          </a:xfrm>
        </p:grpSpPr>
        <p:sp>
          <p:nvSpPr>
            <p:cNvPr id="1908" name="Shape 1908"/>
            <p:cNvSpPr/>
            <p:nvPr/>
          </p:nvSpPr>
          <p:spPr>
            <a:xfrm>
              <a:off x="0" y="0"/>
              <a:ext cx="510343" cy="510343"/>
            </a:xfrm>
            <a:prstGeom prst="roundRect">
              <a:avLst>
                <a:gd name="adj" fmla="val 27056"/>
              </a:avLst>
            </a:prstGeom>
            <a:gradFill flip="none" rotWithShape="1">
              <a:gsLst>
                <a:gs pos="0">
                  <a:srgbClr val="00FF73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71113" y="83662"/>
              <a:ext cx="368117" cy="309554"/>
            </a:xfrm>
            <a:prstGeom prst="wedgeEllipseCallout">
              <a:avLst>
                <a:gd name="adj1" fmla="val -33896"/>
                <a:gd name="adj2" fmla="val 59238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11" name="Shape 1911"/>
          <p:cNvSpPr/>
          <p:nvPr/>
        </p:nvSpPr>
        <p:spPr>
          <a:xfrm>
            <a:off x="1028115" y="495866"/>
            <a:ext cx="3595270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You mean my birthday?</a:t>
            </a:r>
          </a:p>
        </p:txBody>
      </p:sp>
      <p:sp>
        <p:nvSpPr>
          <p:cNvPr id="1912" name="Shape 1912"/>
          <p:cNvSpPr/>
          <p:nvPr/>
        </p:nvSpPr>
        <p:spPr>
          <a:xfrm>
            <a:off x="1021259" y="193064"/>
            <a:ext cx="641808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5078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07892"/>
                </a:solidFill>
              </a:rPr>
              <a:t>now</a:t>
            </a:r>
          </a:p>
        </p:txBody>
      </p:sp>
      <p:sp>
        <p:nvSpPr>
          <p:cNvPr id="1913" name="Shape 1913"/>
          <p:cNvSpPr/>
          <p:nvPr/>
        </p:nvSpPr>
        <p:spPr>
          <a:xfrm>
            <a:off x="360792" y="1562153"/>
            <a:ext cx="6363865" cy="704887"/>
          </a:xfrm>
          <a:prstGeom prst="roundRect">
            <a:avLst>
              <a:gd name="adj" fmla="val 14315"/>
            </a:avLst>
          </a:prstGeom>
          <a:solidFill>
            <a:srgbClr val="3C3F4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510342" y="1607075"/>
            <a:ext cx="922631" cy="597510"/>
          </a:xfrm>
          <a:prstGeom prst="rect">
            <a:avLst/>
          </a:prstGeom>
          <a:solidFill>
            <a:srgbClr val="7175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LOL</a:t>
            </a:r>
          </a:p>
        </p:txBody>
      </p:sp>
      <p:sp>
        <p:nvSpPr>
          <p:cNvPr id="1915" name="Shape 1915"/>
          <p:cNvSpPr/>
          <p:nvPr/>
        </p:nvSpPr>
        <p:spPr>
          <a:xfrm flipV="1">
            <a:off x="1434774" y="1612953"/>
            <a:ext cx="1" cy="585754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/>
          <p:nvPr/>
        </p:nvSpPr>
        <p:spPr>
          <a:xfrm>
            <a:off x="550862" y="1473200"/>
            <a:ext cx="563563" cy="62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2035175" y="1631950"/>
            <a:ext cx="569898" cy="46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2200289" y="1468437"/>
            <a:ext cx="568312" cy="46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3692525" y="1565275"/>
            <a:ext cx="642938" cy="43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5557837" y="1808162"/>
            <a:ext cx="446088" cy="26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5259387" y="1549400"/>
            <a:ext cx="265113" cy="1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5259387" y="1512887"/>
            <a:ext cx="7493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0391" y="8782"/>
                  <a:pt x="12710" y="7198"/>
                </a:cubicBezTo>
                <a:cubicBezTo>
                  <a:pt x="13387" y="6735"/>
                  <a:pt x="16415" y="7198"/>
                  <a:pt x="16415" y="7198"/>
                </a:cubicBez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6923087" y="1477962"/>
            <a:ext cx="639778" cy="625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7062787" y="1619250"/>
            <a:ext cx="249238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6" name="Shape 1926"/>
          <p:cNvSpPr/>
          <p:nvPr/>
        </p:nvSpPr>
        <p:spPr>
          <a:xfrm>
            <a:off x="2038350" y="3184525"/>
            <a:ext cx="558807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7" name="Shape 1927"/>
          <p:cNvSpPr/>
          <p:nvPr/>
        </p:nvSpPr>
        <p:spPr>
          <a:xfrm>
            <a:off x="3881437" y="3173412"/>
            <a:ext cx="344489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504825" y="3170237"/>
            <a:ext cx="573075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9" name="Shape 1929"/>
          <p:cNvSpPr/>
          <p:nvPr/>
        </p:nvSpPr>
        <p:spPr>
          <a:xfrm>
            <a:off x="630237" y="3376612"/>
            <a:ext cx="222251" cy="6191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0" name="Shape 1930"/>
          <p:cNvSpPr/>
          <p:nvPr/>
        </p:nvSpPr>
        <p:spPr>
          <a:xfrm>
            <a:off x="6919912" y="3155950"/>
            <a:ext cx="554038" cy="56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1" name="Shape 1931"/>
          <p:cNvSpPr/>
          <p:nvPr/>
        </p:nvSpPr>
        <p:spPr>
          <a:xfrm>
            <a:off x="7031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2" name="Shape 1932"/>
          <p:cNvSpPr/>
          <p:nvPr/>
        </p:nvSpPr>
        <p:spPr>
          <a:xfrm>
            <a:off x="7158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3" name="Shape 1933"/>
          <p:cNvSpPr/>
          <p:nvPr/>
        </p:nvSpPr>
        <p:spPr>
          <a:xfrm>
            <a:off x="7285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4" name="Shape 1934"/>
          <p:cNvSpPr/>
          <p:nvPr/>
        </p:nvSpPr>
        <p:spPr>
          <a:xfrm>
            <a:off x="5273596" y="3108257"/>
            <a:ext cx="574833" cy="639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5" name="Shape 1935"/>
          <p:cNvSpPr/>
          <p:nvPr/>
        </p:nvSpPr>
        <p:spPr>
          <a:xfrm>
            <a:off x="508000" y="4646612"/>
            <a:ext cx="600075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2039937" y="4638675"/>
            <a:ext cx="608013" cy="608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7" name="Shape 1937"/>
          <p:cNvSpPr/>
          <p:nvPr/>
        </p:nvSpPr>
        <p:spPr>
          <a:xfrm rot="10800000">
            <a:off x="2243135" y="4821237"/>
            <a:ext cx="152403" cy="30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4006850" y="4902200"/>
            <a:ext cx="103188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3754437" y="4751387"/>
            <a:ext cx="615951" cy="41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5470525" y="4759325"/>
            <a:ext cx="346075" cy="347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1" name="Shape 1941"/>
          <p:cNvSpPr/>
          <p:nvPr/>
        </p:nvSpPr>
        <p:spPr>
          <a:xfrm>
            <a:off x="5337175" y="4627562"/>
            <a:ext cx="608013" cy="606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6904037" y="4592637"/>
            <a:ext cx="604838" cy="60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7188203" y="6170612"/>
            <a:ext cx="206375" cy="193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6958017" y="6170612"/>
            <a:ext cx="206372" cy="193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5" name="Shape 1945"/>
          <p:cNvSpPr/>
          <p:nvPr/>
        </p:nvSpPr>
        <p:spPr>
          <a:xfrm>
            <a:off x="7178675" y="6370637"/>
            <a:ext cx="252413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6" name="Shape 1946"/>
          <p:cNvSpPr/>
          <p:nvPr/>
        </p:nvSpPr>
        <p:spPr>
          <a:xfrm>
            <a:off x="7178675" y="6591300"/>
            <a:ext cx="252413" cy="20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6905625" y="6370637"/>
            <a:ext cx="252413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8" name="Shape 1948"/>
          <p:cNvSpPr/>
          <p:nvPr/>
        </p:nvSpPr>
        <p:spPr>
          <a:xfrm>
            <a:off x="6905625" y="6591300"/>
            <a:ext cx="252413" cy="20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9" name="Shape 1949"/>
          <p:cNvSpPr/>
          <p:nvPr/>
        </p:nvSpPr>
        <p:spPr>
          <a:xfrm>
            <a:off x="5308600" y="6148387"/>
            <a:ext cx="646113" cy="614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0" name="Shape 1950"/>
          <p:cNvSpPr/>
          <p:nvPr/>
        </p:nvSpPr>
        <p:spPr>
          <a:xfrm>
            <a:off x="2233612" y="6207125"/>
            <a:ext cx="327026" cy="614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1" name="Shape 1951"/>
          <p:cNvSpPr/>
          <p:nvPr/>
        </p:nvSpPr>
        <p:spPr>
          <a:xfrm>
            <a:off x="3803650" y="6188075"/>
            <a:ext cx="62865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2" name="Shape 1952"/>
          <p:cNvSpPr/>
          <p:nvPr/>
        </p:nvSpPr>
        <p:spPr>
          <a:xfrm>
            <a:off x="3797300" y="6515100"/>
            <a:ext cx="635000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3" name="Shape 1953"/>
          <p:cNvSpPr/>
          <p:nvPr/>
        </p:nvSpPr>
        <p:spPr>
          <a:xfrm>
            <a:off x="550862" y="6200774"/>
            <a:ext cx="630239" cy="628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4" name="Shape 1954"/>
          <p:cNvSpPr/>
          <p:nvPr/>
        </p:nvSpPr>
        <p:spPr>
          <a:xfrm>
            <a:off x="5341937" y="7778750"/>
            <a:ext cx="625476" cy="26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5" name="Shape 1955"/>
          <p:cNvSpPr/>
          <p:nvPr/>
        </p:nvSpPr>
        <p:spPr>
          <a:xfrm>
            <a:off x="5741987" y="7791450"/>
            <a:ext cx="223838" cy="407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6" name="Shape 1956"/>
          <p:cNvSpPr/>
          <p:nvPr/>
        </p:nvSpPr>
        <p:spPr>
          <a:xfrm>
            <a:off x="5341937" y="7778750"/>
            <a:ext cx="223838" cy="407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5341937" y="7970837"/>
            <a:ext cx="630239" cy="225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6880225" y="7666037"/>
            <a:ext cx="628650" cy="62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9" name="Shape 1959"/>
          <p:cNvSpPr/>
          <p:nvPr/>
        </p:nvSpPr>
        <p:spPr>
          <a:xfrm>
            <a:off x="2262187" y="7745412"/>
            <a:ext cx="636588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0" name="Shape 1960"/>
          <p:cNvSpPr/>
          <p:nvPr/>
        </p:nvSpPr>
        <p:spPr>
          <a:xfrm>
            <a:off x="3798887" y="7745412"/>
            <a:ext cx="635001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1" name="Shape 1961"/>
          <p:cNvSpPr/>
          <p:nvPr/>
        </p:nvSpPr>
        <p:spPr>
          <a:xfrm>
            <a:off x="3867150" y="8016875"/>
            <a:ext cx="96838" cy="1158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2" name="Shape 1962"/>
          <p:cNvSpPr/>
          <p:nvPr/>
        </p:nvSpPr>
        <p:spPr>
          <a:xfrm>
            <a:off x="4010025" y="7923212"/>
            <a:ext cx="95250" cy="21272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4154487" y="7858125"/>
            <a:ext cx="92076" cy="27781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4273550" y="7978775"/>
            <a:ext cx="96838" cy="1539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5" name="Shape 1965"/>
          <p:cNvSpPr/>
          <p:nvPr/>
        </p:nvSpPr>
        <p:spPr>
          <a:xfrm flipH="1">
            <a:off x="634999" y="7691449"/>
            <a:ext cx="723891" cy="609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6" name="Shape 1966"/>
          <p:cNvSpPr/>
          <p:nvPr/>
        </p:nvSpPr>
        <p:spPr>
          <a:xfrm>
            <a:off x="2276475" y="7854950"/>
            <a:ext cx="576263" cy="263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7" name="Shape 1967"/>
          <p:cNvSpPr/>
          <p:nvPr/>
        </p:nvSpPr>
        <p:spPr>
          <a:xfrm>
            <a:off x="647700" y="9294812"/>
            <a:ext cx="617534" cy="617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8" name="Shape 1968"/>
          <p:cNvSpPr/>
          <p:nvPr/>
        </p:nvSpPr>
        <p:spPr>
          <a:xfrm>
            <a:off x="5705475" y="9558337"/>
            <a:ext cx="157163" cy="4603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9" name="Shape 1969"/>
          <p:cNvSpPr/>
          <p:nvPr/>
        </p:nvSpPr>
        <p:spPr>
          <a:xfrm>
            <a:off x="5705475" y="9632950"/>
            <a:ext cx="157163" cy="4445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0" name="Shape 1970"/>
          <p:cNvSpPr/>
          <p:nvPr/>
        </p:nvSpPr>
        <p:spPr>
          <a:xfrm>
            <a:off x="5338762" y="9396412"/>
            <a:ext cx="627063" cy="427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1" name="Shape 1971"/>
          <p:cNvSpPr/>
          <p:nvPr/>
        </p:nvSpPr>
        <p:spPr>
          <a:xfrm rot="16200000">
            <a:off x="5465762" y="9504362"/>
            <a:ext cx="185738" cy="1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2" name="Shape 1972"/>
          <p:cNvSpPr/>
          <p:nvPr/>
        </p:nvSpPr>
        <p:spPr>
          <a:xfrm>
            <a:off x="3848100" y="9313862"/>
            <a:ext cx="527047" cy="527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3" name="Shape 1973"/>
          <p:cNvSpPr/>
          <p:nvPr/>
        </p:nvSpPr>
        <p:spPr>
          <a:xfrm>
            <a:off x="3884612" y="9232900"/>
            <a:ext cx="557213" cy="376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4" name="Shape 1974"/>
          <p:cNvSpPr/>
          <p:nvPr/>
        </p:nvSpPr>
        <p:spPr>
          <a:xfrm>
            <a:off x="2149475" y="9285287"/>
            <a:ext cx="574675" cy="574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5" name="Shape 1975"/>
          <p:cNvSpPr/>
          <p:nvPr/>
        </p:nvSpPr>
        <p:spPr>
          <a:xfrm rot="20509603">
            <a:off x="2697162" y="9264650"/>
            <a:ext cx="293688" cy="29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6" name="Shape 1976"/>
          <p:cNvSpPr/>
          <p:nvPr/>
        </p:nvSpPr>
        <p:spPr>
          <a:xfrm>
            <a:off x="6883400" y="9399587"/>
            <a:ext cx="614363" cy="512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7" name="Shape 1977"/>
          <p:cNvSpPr/>
          <p:nvPr/>
        </p:nvSpPr>
        <p:spPr>
          <a:xfrm>
            <a:off x="6999287" y="9277350"/>
            <a:ext cx="612776" cy="46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7229475" y="9548812"/>
            <a:ext cx="127000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9" name="Shape 1979"/>
          <p:cNvSpPr/>
          <p:nvPr/>
        </p:nvSpPr>
        <p:spPr>
          <a:xfrm flipH="1">
            <a:off x="6959600" y="9685340"/>
            <a:ext cx="455613" cy="16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0" name="Shape 1980"/>
          <p:cNvSpPr/>
          <p:nvPr/>
        </p:nvSpPr>
        <p:spPr>
          <a:xfrm>
            <a:off x="740568" y="10997406"/>
            <a:ext cx="241301" cy="20320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636587" y="10883900"/>
            <a:ext cx="787401" cy="42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2" name="Shape 1982"/>
          <p:cNvSpPr/>
          <p:nvPr/>
        </p:nvSpPr>
        <p:spPr>
          <a:xfrm>
            <a:off x="3673475" y="10774362"/>
            <a:ext cx="946150" cy="63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3" name="Shape 1983"/>
          <p:cNvSpPr/>
          <p:nvPr/>
        </p:nvSpPr>
        <p:spPr>
          <a:xfrm>
            <a:off x="2503487" y="10777537"/>
            <a:ext cx="292101" cy="63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5321300" y="10782300"/>
            <a:ext cx="622300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5" name="Shape 1985"/>
          <p:cNvSpPr/>
          <p:nvPr/>
        </p:nvSpPr>
        <p:spPr>
          <a:xfrm>
            <a:off x="6913562" y="10787062"/>
            <a:ext cx="622301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6" name="Shape 1986"/>
          <p:cNvSpPr/>
          <p:nvPr/>
        </p:nvSpPr>
        <p:spPr>
          <a:xfrm>
            <a:off x="2325687" y="12303125"/>
            <a:ext cx="711201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7" name="Shape 1987"/>
          <p:cNvSpPr/>
          <p:nvPr/>
        </p:nvSpPr>
        <p:spPr>
          <a:xfrm>
            <a:off x="6846887" y="12326937"/>
            <a:ext cx="636588" cy="623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8" name="Shape 1988"/>
          <p:cNvSpPr/>
          <p:nvPr/>
        </p:nvSpPr>
        <p:spPr>
          <a:xfrm>
            <a:off x="3844925" y="12328525"/>
            <a:ext cx="690563" cy="60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9" name="Shape 1989"/>
          <p:cNvSpPr/>
          <p:nvPr/>
        </p:nvSpPr>
        <p:spPr>
          <a:xfrm>
            <a:off x="5391150" y="12420600"/>
            <a:ext cx="481013" cy="485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0" name="Shape 1990"/>
          <p:cNvSpPr/>
          <p:nvPr/>
        </p:nvSpPr>
        <p:spPr>
          <a:xfrm>
            <a:off x="5468937" y="12379325"/>
            <a:ext cx="544513" cy="43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1" name="Shape 1991"/>
          <p:cNvSpPr/>
          <p:nvPr/>
        </p:nvSpPr>
        <p:spPr>
          <a:xfrm rot="10800000">
            <a:off x="725487" y="12322175"/>
            <a:ext cx="622301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4238625" y="12338047"/>
            <a:ext cx="387342" cy="561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/>
        </p:nvSpPr>
        <p:spPr>
          <a:xfrm>
            <a:off x="550862" y="1473200"/>
            <a:ext cx="563563" cy="62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5" name="Shape 1995"/>
          <p:cNvSpPr/>
          <p:nvPr/>
        </p:nvSpPr>
        <p:spPr>
          <a:xfrm>
            <a:off x="2035175" y="1631950"/>
            <a:ext cx="569898" cy="46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6" name="Shape 1996"/>
          <p:cNvSpPr/>
          <p:nvPr/>
        </p:nvSpPr>
        <p:spPr>
          <a:xfrm>
            <a:off x="2200289" y="1468437"/>
            <a:ext cx="568312" cy="46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7" name="Shape 1997"/>
          <p:cNvSpPr/>
          <p:nvPr/>
        </p:nvSpPr>
        <p:spPr>
          <a:xfrm>
            <a:off x="3692525" y="1565275"/>
            <a:ext cx="642938" cy="43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8" name="Shape 1998"/>
          <p:cNvSpPr/>
          <p:nvPr/>
        </p:nvSpPr>
        <p:spPr>
          <a:xfrm>
            <a:off x="5557837" y="1808162"/>
            <a:ext cx="446088" cy="26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9" name="Shape 1999"/>
          <p:cNvSpPr/>
          <p:nvPr/>
        </p:nvSpPr>
        <p:spPr>
          <a:xfrm>
            <a:off x="5259387" y="1549400"/>
            <a:ext cx="265113" cy="1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0" name="Shape 2000"/>
          <p:cNvSpPr/>
          <p:nvPr/>
        </p:nvSpPr>
        <p:spPr>
          <a:xfrm>
            <a:off x="5259387" y="1512887"/>
            <a:ext cx="7493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2710" y="7198"/>
                  <a:pt x="12710" y="7198"/>
                </a:cubicBezTo>
                <a:lnTo>
                  <a:pt x="16415" y="7198"/>
                </a:ln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1" name="Shape 2001"/>
          <p:cNvSpPr/>
          <p:nvPr/>
        </p:nvSpPr>
        <p:spPr>
          <a:xfrm>
            <a:off x="6923087" y="1477962"/>
            <a:ext cx="639778" cy="625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2" name="Shape 2002"/>
          <p:cNvSpPr/>
          <p:nvPr/>
        </p:nvSpPr>
        <p:spPr>
          <a:xfrm>
            <a:off x="7062787" y="1619250"/>
            <a:ext cx="249238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3" name="Shape 2003"/>
          <p:cNvSpPr/>
          <p:nvPr/>
        </p:nvSpPr>
        <p:spPr>
          <a:xfrm>
            <a:off x="2038350" y="3184525"/>
            <a:ext cx="558807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4" name="Shape 2004"/>
          <p:cNvSpPr/>
          <p:nvPr/>
        </p:nvSpPr>
        <p:spPr>
          <a:xfrm>
            <a:off x="3881437" y="3173412"/>
            <a:ext cx="344489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5" name="Shape 2005"/>
          <p:cNvSpPr/>
          <p:nvPr/>
        </p:nvSpPr>
        <p:spPr>
          <a:xfrm>
            <a:off x="504825" y="3170237"/>
            <a:ext cx="573075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6" name="Shape 2006"/>
          <p:cNvSpPr/>
          <p:nvPr/>
        </p:nvSpPr>
        <p:spPr>
          <a:xfrm>
            <a:off x="630237" y="3376612"/>
            <a:ext cx="222251" cy="6191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7" name="Shape 2007"/>
          <p:cNvSpPr/>
          <p:nvPr/>
        </p:nvSpPr>
        <p:spPr>
          <a:xfrm>
            <a:off x="6919912" y="3155950"/>
            <a:ext cx="554038" cy="56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8" name="Shape 2008"/>
          <p:cNvSpPr/>
          <p:nvPr/>
        </p:nvSpPr>
        <p:spPr>
          <a:xfrm>
            <a:off x="7031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9" name="Shape 2009"/>
          <p:cNvSpPr/>
          <p:nvPr/>
        </p:nvSpPr>
        <p:spPr>
          <a:xfrm>
            <a:off x="7158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0" name="Shape 2010"/>
          <p:cNvSpPr/>
          <p:nvPr/>
        </p:nvSpPr>
        <p:spPr>
          <a:xfrm>
            <a:off x="7285037" y="3314699"/>
            <a:ext cx="95251" cy="9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5273596" y="3108257"/>
            <a:ext cx="574833" cy="639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2" name="Shape 2012"/>
          <p:cNvSpPr/>
          <p:nvPr/>
        </p:nvSpPr>
        <p:spPr>
          <a:xfrm>
            <a:off x="508000" y="4646612"/>
            <a:ext cx="600075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3" name="Shape 2013"/>
          <p:cNvSpPr/>
          <p:nvPr/>
        </p:nvSpPr>
        <p:spPr>
          <a:xfrm>
            <a:off x="2039937" y="4638675"/>
            <a:ext cx="608013" cy="608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4" name="Shape 2014"/>
          <p:cNvSpPr/>
          <p:nvPr/>
        </p:nvSpPr>
        <p:spPr>
          <a:xfrm rot="10800000">
            <a:off x="2243135" y="4821237"/>
            <a:ext cx="152403" cy="30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5" name="Shape 2015"/>
          <p:cNvSpPr/>
          <p:nvPr/>
        </p:nvSpPr>
        <p:spPr>
          <a:xfrm>
            <a:off x="4006850" y="4902200"/>
            <a:ext cx="103188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6" name="Shape 2016"/>
          <p:cNvSpPr/>
          <p:nvPr/>
        </p:nvSpPr>
        <p:spPr>
          <a:xfrm>
            <a:off x="3754437" y="4751387"/>
            <a:ext cx="615951" cy="41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7" name="Shape 2017"/>
          <p:cNvSpPr/>
          <p:nvPr/>
        </p:nvSpPr>
        <p:spPr>
          <a:xfrm>
            <a:off x="5470525" y="4759325"/>
            <a:ext cx="346075" cy="347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8" name="Shape 2018"/>
          <p:cNvSpPr/>
          <p:nvPr/>
        </p:nvSpPr>
        <p:spPr>
          <a:xfrm>
            <a:off x="5337175" y="4627562"/>
            <a:ext cx="608013" cy="606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9" name="Shape 2019"/>
          <p:cNvSpPr/>
          <p:nvPr/>
        </p:nvSpPr>
        <p:spPr>
          <a:xfrm>
            <a:off x="6904037" y="4592637"/>
            <a:ext cx="604838" cy="60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0" name="Shape 2020"/>
          <p:cNvSpPr/>
          <p:nvPr/>
        </p:nvSpPr>
        <p:spPr>
          <a:xfrm>
            <a:off x="7188203" y="6170612"/>
            <a:ext cx="206375" cy="193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1" name="Shape 2021"/>
          <p:cNvSpPr/>
          <p:nvPr/>
        </p:nvSpPr>
        <p:spPr>
          <a:xfrm>
            <a:off x="6958017" y="6170612"/>
            <a:ext cx="206372" cy="193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2" name="Shape 2022"/>
          <p:cNvSpPr/>
          <p:nvPr/>
        </p:nvSpPr>
        <p:spPr>
          <a:xfrm>
            <a:off x="7178675" y="6370637"/>
            <a:ext cx="252413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3" name="Shape 2023"/>
          <p:cNvSpPr/>
          <p:nvPr/>
        </p:nvSpPr>
        <p:spPr>
          <a:xfrm>
            <a:off x="7178675" y="6591300"/>
            <a:ext cx="252413" cy="20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4" name="Shape 2024"/>
          <p:cNvSpPr/>
          <p:nvPr/>
        </p:nvSpPr>
        <p:spPr>
          <a:xfrm>
            <a:off x="6905625" y="6370637"/>
            <a:ext cx="252413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5" name="Shape 2025"/>
          <p:cNvSpPr/>
          <p:nvPr/>
        </p:nvSpPr>
        <p:spPr>
          <a:xfrm>
            <a:off x="6905625" y="6591300"/>
            <a:ext cx="252413" cy="20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6" name="Shape 2026"/>
          <p:cNvSpPr/>
          <p:nvPr/>
        </p:nvSpPr>
        <p:spPr>
          <a:xfrm>
            <a:off x="5308600" y="6148387"/>
            <a:ext cx="646113" cy="614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7" name="Shape 2027"/>
          <p:cNvSpPr/>
          <p:nvPr/>
        </p:nvSpPr>
        <p:spPr>
          <a:xfrm>
            <a:off x="2233612" y="6207125"/>
            <a:ext cx="327026" cy="614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8" name="Shape 2028"/>
          <p:cNvSpPr/>
          <p:nvPr/>
        </p:nvSpPr>
        <p:spPr>
          <a:xfrm>
            <a:off x="3803650" y="6188075"/>
            <a:ext cx="628650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9" name="Shape 2029"/>
          <p:cNvSpPr/>
          <p:nvPr/>
        </p:nvSpPr>
        <p:spPr>
          <a:xfrm>
            <a:off x="3797300" y="6515100"/>
            <a:ext cx="635000" cy="2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0" name="Shape 2030"/>
          <p:cNvSpPr/>
          <p:nvPr/>
        </p:nvSpPr>
        <p:spPr>
          <a:xfrm>
            <a:off x="550862" y="6200774"/>
            <a:ext cx="630239" cy="628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1" name="Shape 2031"/>
          <p:cNvSpPr/>
          <p:nvPr/>
        </p:nvSpPr>
        <p:spPr>
          <a:xfrm>
            <a:off x="5341937" y="7778750"/>
            <a:ext cx="625476" cy="26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2" name="Shape 2032"/>
          <p:cNvSpPr/>
          <p:nvPr/>
        </p:nvSpPr>
        <p:spPr>
          <a:xfrm>
            <a:off x="5741987" y="7791450"/>
            <a:ext cx="223838" cy="407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3" name="Shape 2033"/>
          <p:cNvSpPr/>
          <p:nvPr/>
        </p:nvSpPr>
        <p:spPr>
          <a:xfrm>
            <a:off x="5341937" y="7778750"/>
            <a:ext cx="223838" cy="407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4" name="Shape 2034"/>
          <p:cNvSpPr/>
          <p:nvPr/>
        </p:nvSpPr>
        <p:spPr>
          <a:xfrm>
            <a:off x="5341937" y="7970837"/>
            <a:ext cx="630239" cy="225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5" name="Shape 2035"/>
          <p:cNvSpPr/>
          <p:nvPr/>
        </p:nvSpPr>
        <p:spPr>
          <a:xfrm>
            <a:off x="6880225" y="7666037"/>
            <a:ext cx="628650" cy="62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6" name="Shape 2036"/>
          <p:cNvSpPr/>
          <p:nvPr/>
        </p:nvSpPr>
        <p:spPr>
          <a:xfrm>
            <a:off x="2262187" y="7745412"/>
            <a:ext cx="636588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7" name="Shape 2037"/>
          <p:cNvSpPr/>
          <p:nvPr/>
        </p:nvSpPr>
        <p:spPr>
          <a:xfrm>
            <a:off x="3798887" y="7745412"/>
            <a:ext cx="635001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8" name="Shape 2038"/>
          <p:cNvSpPr/>
          <p:nvPr/>
        </p:nvSpPr>
        <p:spPr>
          <a:xfrm>
            <a:off x="3867150" y="8016875"/>
            <a:ext cx="96838" cy="1158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9" name="Shape 2039"/>
          <p:cNvSpPr/>
          <p:nvPr/>
        </p:nvSpPr>
        <p:spPr>
          <a:xfrm>
            <a:off x="4010025" y="7923212"/>
            <a:ext cx="95250" cy="21272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0" name="Shape 2040"/>
          <p:cNvSpPr/>
          <p:nvPr/>
        </p:nvSpPr>
        <p:spPr>
          <a:xfrm>
            <a:off x="4154487" y="7858125"/>
            <a:ext cx="92076" cy="27781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1" name="Shape 2041"/>
          <p:cNvSpPr/>
          <p:nvPr/>
        </p:nvSpPr>
        <p:spPr>
          <a:xfrm>
            <a:off x="4273550" y="7978775"/>
            <a:ext cx="96838" cy="1539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2" name="Shape 2042"/>
          <p:cNvSpPr/>
          <p:nvPr/>
        </p:nvSpPr>
        <p:spPr>
          <a:xfrm flipH="1">
            <a:off x="634999" y="7691449"/>
            <a:ext cx="723891" cy="609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3" name="Shape 2043"/>
          <p:cNvSpPr/>
          <p:nvPr/>
        </p:nvSpPr>
        <p:spPr>
          <a:xfrm>
            <a:off x="2276475" y="7854950"/>
            <a:ext cx="576263" cy="263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4" name="Shape 2044"/>
          <p:cNvSpPr/>
          <p:nvPr/>
        </p:nvSpPr>
        <p:spPr>
          <a:xfrm>
            <a:off x="647700" y="9294812"/>
            <a:ext cx="617534" cy="617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5" name="Shape 2045"/>
          <p:cNvSpPr/>
          <p:nvPr/>
        </p:nvSpPr>
        <p:spPr>
          <a:xfrm>
            <a:off x="5705475" y="9558337"/>
            <a:ext cx="157163" cy="4603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6" name="Shape 2046"/>
          <p:cNvSpPr/>
          <p:nvPr/>
        </p:nvSpPr>
        <p:spPr>
          <a:xfrm>
            <a:off x="5705475" y="9632950"/>
            <a:ext cx="157163" cy="4445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7" name="Shape 2047"/>
          <p:cNvSpPr/>
          <p:nvPr/>
        </p:nvSpPr>
        <p:spPr>
          <a:xfrm>
            <a:off x="5338762" y="9396412"/>
            <a:ext cx="627063" cy="427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8" name="Shape 2048"/>
          <p:cNvSpPr/>
          <p:nvPr/>
        </p:nvSpPr>
        <p:spPr>
          <a:xfrm rot="16200000">
            <a:off x="5465762" y="9504362"/>
            <a:ext cx="185738" cy="1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9" name="Shape 2049"/>
          <p:cNvSpPr/>
          <p:nvPr/>
        </p:nvSpPr>
        <p:spPr>
          <a:xfrm>
            <a:off x="3848100" y="9313862"/>
            <a:ext cx="527047" cy="527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0" name="Shape 2050"/>
          <p:cNvSpPr/>
          <p:nvPr/>
        </p:nvSpPr>
        <p:spPr>
          <a:xfrm>
            <a:off x="3884612" y="9232900"/>
            <a:ext cx="557213" cy="376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1" name="Shape 2051"/>
          <p:cNvSpPr/>
          <p:nvPr/>
        </p:nvSpPr>
        <p:spPr>
          <a:xfrm>
            <a:off x="2149475" y="9285287"/>
            <a:ext cx="574675" cy="574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2" name="Shape 2052"/>
          <p:cNvSpPr/>
          <p:nvPr/>
        </p:nvSpPr>
        <p:spPr>
          <a:xfrm rot="20509603">
            <a:off x="2697162" y="9264650"/>
            <a:ext cx="293688" cy="29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3" name="Shape 2053"/>
          <p:cNvSpPr/>
          <p:nvPr/>
        </p:nvSpPr>
        <p:spPr>
          <a:xfrm>
            <a:off x="6883400" y="9399587"/>
            <a:ext cx="614363" cy="512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4" name="Shape 2054"/>
          <p:cNvSpPr/>
          <p:nvPr/>
        </p:nvSpPr>
        <p:spPr>
          <a:xfrm>
            <a:off x="6999287" y="9277350"/>
            <a:ext cx="612776" cy="46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5" name="Shape 2055"/>
          <p:cNvSpPr/>
          <p:nvPr/>
        </p:nvSpPr>
        <p:spPr>
          <a:xfrm>
            <a:off x="7229475" y="9548812"/>
            <a:ext cx="127000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6" name="Shape 2056"/>
          <p:cNvSpPr/>
          <p:nvPr/>
        </p:nvSpPr>
        <p:spPr>
          <a:xfrm flipH="1">
            <a:off x="6959600" y="9685340"/>
            <a:ext cx="455613" cy="16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7" name="Shape 2057"/>
          <p:cNvSpPr/>
          <p:nvPr/>
        </p:nvSpPr>
        <p:spPr>
          <a:xfrm>
            <a:off x="740568" y="10997406"/>
            <a:ext cx="241301" cy="20320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8" name="Shape 2058"/>
          <p:cNvSpPr/>
          <p:nvPr/>
        </p:nvSpPr>
        <p:spPr>
          <a:xfrm>
            <a:off x="636587" y="10883900"/>
            <a:ext cx="787401" cy="42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9" name="Shape 2059"/>
          <p:cNvSpPr/>
          <p:nvPr/>
        </p:nvSpPr>
        <p:spPr>
          <a:xfrm>
            <a:off x="3673475" y="10774362"/>
            <a:ext cx="946150" cy="63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0" name="Shape 2060"/>
          <p:cNvSpPr/>
          <p:nvPr/>
        </p:nvSpPr>
        <p:spPr>
          <a:xfrm>
            <a:off x="2503487" y="10777537"/>
            <a:ext cx="292101" cy="63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1" name="Shape 2061"/>
          <p:cNvSpPr/>
          <p:nvPr/>
        </p:nvSpPr>
        <p:spPr>
          <a:xfrm>
            <a:off x="5321300" y="10782300"/>
            <a:ext cx="622300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2" name="Shape 2062"/>
          <p:cNvSpPr/>
          <p:nvPr/>
        </p:nvSpPr>
        <p:spPr>
          <a:xfrm>
            <a:off x="6913562" y="10787062"/>
            <a:ext cx="622301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3" name="Shape 2063"/>
          <p:cNvSpPr/>
          <p:nvPr/>
        </p:nvSpPr>
        <p:spPr>
          <a:xfrm>
            <a:off x="2325687" y="12303125"/>
            <a:ext cx="711201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4" name="Shape 2064"/>
          <p:cNvSpPr/>
          <p:nvPr/>
        </p:nvSpPr>
        <p:spPr>
          <a:xfrm>
            <a:off x="6846887" y="12326937"/>
            <a:ext cx="636588" cy="623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5" name="Shape 2065"/>
          <p:cNvSpPr/>
          <p:nvPr/>
        </p:nvSpPr>
        <p:spPr>
          <a:xfrm>
            <a:off x="3844925" y="12328525"/>
            <a:ext cx="690563" cy="60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6" name="Shape 2066"/>
          <p:cNvSpPr/>
          <p:nvPr/>
        </p:nvSpPr>
        <p:spPr>
          <a:xfrm>
            <a:off x="5391150" y="12420600"/>
            <a:ext cx="481013" cy="485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7" name="Shape 2067"/>
          <p:cNvSpPr/>
          <p:nvPr/>
        </p:nvSpPr>
        <p:spPr>
          <a:xfrm>
            <a:off x="5468937" y="12379325"/>
            <a:ext cx="544513" cy="43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8" name="Shape 2068"/>
          <p:cNvSpPr/>
          <p:nvPr/>
        </p:nvSpPr>
        <p:spPr>
          <a:xfrm rot="10800000">
            <a:off x="725487" y="12322175"/>
            <a:ext cx="622301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9" name="Shape 2069"/>
          <p:cNvSpPr/>
          <p:nvPr/>
        </p:nvSpPr>
        <p:spPr>
          <a:xfrm>
            <a:off x="4238625" y="12338047"/>
            <a:ext cx="387342" cy="561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-25400" y="1117600"/>
            <a:ext cx="8229600" cy="5435600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585126" y="3448050"/>
            <a:ext cx="1680834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Today</a:t>
            </a:r>
          </a:p>
        </p:txBody>
      </p:sp>
      <p:sp>
        <p:nvSpPr>
          <p:cNvPr id="217" name="Shape 217"/>
          <p:cNvSpPr/>
          <p:nvPr/>
        </p:nvSpPr>
        <p:spPr>
          <a:xfrm>
            <a:off x="4094338" y="3448050"/>
            <a:ext cx="420777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18" name="Shape 218"/>
          <p:cNvSpPr/>
          <p:nvPr/>
        </p:nvSpPr>
        <p:spPr>
          <a:xfrm>
            <a:off x="5338054" y="3448050"/>
            <a:ext cx="752654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19" name="Shape 219"/>
          <p:cNvSpPr/>
          <p:nvPr/>
        </p:nvSpPr>
        <p:spPr>
          <a:xfrm>
            <a:off x="6562790" y="3448050"/>
            <a:ext cx="995592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22" name="Group 222"/>
          <p:cNvGrpSpPr/>
          <p:nvPr/>
        </p:nvGrpSpPr>
        <p:grpSpPr>
          <a:xfrm>
            <a:off x="-43855" y="3406526"/>
            <a:ext cx="8255002" cy="863602"/>
            <a:chOff x="0" y="0"/>
            <a:chExt cx="8255000" cy="863600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8255001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863598"/>
              <a:ext cx="8255001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3" name="Shape 223"/>
          <p:cNvSpPr/>
          <p:nvPr/>
        </p:nvSpPr>
        <p:spPr>
          <a:xfrm>
            <a:off x="924039" y="4311650"/>
            <a:ext cx="2227606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Tue Jun 4</a:t>
            </a:r>
          </a:p>
        </p:txBody>
      </p:sp>
      <p:sp>
        <p:nvSpPr>
          <p:cNvPr id="224" name="Shape 224"/>
          <p:cNvSpPr/>
          <p:nvPr/>
        </p:nvSpPr>
        <p:spPr>
          <a:xfrm>
            <a:off x="3786540" y="43116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25" name="Shape 225"/>
          <p:cNvSpPr/>
          <p:nvPr/>
        </p:nvSpPr>
        <p:spPr>
          <a:xfrm>
            <a:off x="5394543" y="43116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26" name="Shape 226"/>
          <p:cNvSpPr/>
          <p:nvPr/>
        </p:nvSpPr>
        <p:spPr>
          <a:xfrm>
            <a:off x="6639954" y="4311650"/>
            <a:ext cx="84126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27" name="Shape 227"/>
          <p:cNvSpPr/>
          <p:nvPr/>
        </p:nvSpPr>
        <p:spPr>
          <a:xfrm>
            <a:off x="714036" y="4972050"/>
            <a:ext cx="2437613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Wed Jun 5</a:t>
            </a:r>
          </a:p>
        </p:txBody>
      </p:sp>
      <p:sp>
        <p:nvSpPr>
          <p:cNvPr id="228" name="Shape 228"/>
          <p:cNvSpPr/>
          <p:nvPr/>
        </p:nvSpPr>
        <p:spPr>
          <a:xfrm>
            <a:off x="3786540" y="49720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29" name="Shape 229"/>
          <p:cNvSpPr/>
          <p:nvPr/>
        </p:nvSpPr>
        <p:spPr>
          <a:xfrm>
            <a:off x="5394543" y="49720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30" name="Shape 230"/>
          <p:cNvSpPr/>
          <p:nvPr/>
        </p:nvSpPr>
        <p:spPr>
          <a:xfrm>
            <a:off x="869055" y="5594350"/>
            <a:ext cx="2282584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Thu Jun 6</a:t>
            </a:r>
          </a:p>
        </p:txBody>
      </p:sp>
      <p:sp>
        <p:nvSpPr>
          <p:cNvPr id="231" name="Shape 231"/>
          <p:cNvSpPr/>
          <p:nvPr/>
        </p:nvSpPr>
        <p:spPr>
          <a:xfrm>
            <a:off x="3786540" y="55943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32" name="Shape 232"/>
          <p:cNvSpPr/>
          <p:nvPr/>
        </p:nvSpPr>
        <p:spPr>
          <a:xfrm>
            <a:off x="5394543" y="55943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33" name="Shape 233"/>
          <p:cNvSpPr/>
          <p:nvPr/>
        </p:nvSpPr>
        <p:spPr>
          <a:xfrm>
            <a:off x="832400" y="2698750"/>
            <a:ext cx="2319237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Sun Jun 2</a:t>
            </a:r>
          </a:p>
        </p:txBody>
      </p:sp>
      <p:sp>
        <p:nvSpPr>
          <p:cNvPr id="234" name="Shape 234"/>
          <p:cNvSpPr/>
          <p:nvPr/>
        </p:nvSpPr>
        <p:spPr>
          <a:xfrm>
            <a:off x="4061927" y="26987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35" name="Shape 235"/>
          <p:cNvSpPr/>
          <p:nvPr/>
        </p:nvSpPr>
        <p:spPr>
          <a:xfrm>
            <a:off x="5394543" y="26987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36" name="Shape 236"/>
          <p:cNvSpPr/>
          <p:nvPr/>
        </p:nvSpPr>
        <p:spPr>
          <a:xfrm>
            <a:off x="961190" y="2025650"/>
            <a:ext cx="2190459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Sat Jun 1</a:t>
            </a:r>
          </a:p>
        </p:txBody>
      </p:sp>
      <p:sp>
        <p:nvSpPr>
          <p:cNvPr id="237" name="Shape 237"/>
          <p:cNvSpPr/>
          <p:nvPr/>
        </p:nvSpPr>
        <p:spPr>
          <a:xfrm>
            <a:off x="4061927" y="20256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38" name="Shape 238"/>
          <p:cNvSpPr/>
          <p:nvPr/>
        </p:nvSpPr>
        <p:spPr>
          <a:xfrm>
            <a:off x="5394543" y="20256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39" name="Shape 239"/>
          <p:cNvSpPr/>
          <p:nvPr/>
        </p:nvSpPr>
        <p:spPr>
          <a:xfrm>
            <a:off x="732374" y="1352550"/>
            <a:ext cx="2419287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Fri May 31</a:t>
            </a:r>
          </a:p>
        </p:txBody>
      </p:sp>
      <p:sp>
        <p:nvSpPr>
          <p:cNvPr id="240" name="Shape 240"/>
          <p:cNvSpPr/>
          <p:nvPr/>
        </p:nvSpPr>
        <p:spPr>
          <a:xfrm>
            <a:off x="4061927" y="13525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41" name="Shape 241"/>
          <p:cNvSpPr/>
          <p:nvPr/>
        </p:nvSpPr>
        <p:spPr>
          <a:xfrm>
            <a:off x="5394543" y="1352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42" name="Shape 242"/>
          <p:cNvSpPr/>
          <p:nvPr/>
        </p:nvSpPr>
        <p:spPr>
          <a:xfrm>
            <a:off x="-63500" y="7886700"/>
            <a:ext cx="8102600" cy="5422900"/>
          </a:xfrm>
          <a:prstGeom prst="rect">
            <a:avLst/>
          </a:prstGeom>
          <a:solidFill>
            <a:srgbClr val="F7F7F7">
              <a:alpha val="93000"/>
            </a:srgbClr>
          </a:solidFill>
          <a:ln w="25400">
            <a:solidFill>
              <a:srgbClr val="DEDEDE">
                <a:alpha val="93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48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Deutsch</a:t>
            </a:r>
            <a:endParaRPr sz="4800">
              <a:solidFill>
                <a:srgbClr val="9F9F9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English</a:t>
            </a:r>
            <a:endParaRPr sz="4800">
              <a:solidFill>
                <a:srgbClr val="566E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4800">
                <a:solidFill>
                  <a:srgbClr val="566E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Espanol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Eesti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48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Suomi</a:t>
            </a:r>
          </a:p>
        </p:txBody>
      </p:sp>
      <p:sp>
        <p:nvSpPr>
          <p:cNvPr id="243" name="Shape 243"/>
          <p:cNvSpPr/>
          <p:nvPr/>
        </p:nvSpPr>
        <p:spPr>
          <a:xfrm flipV="1">
            <a:off x="-85628" y="10172699"/>
            <a:ext cx="8097203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 flipV="1">
            <a:off x="-85628" y="11036300"/>
            <a:ext cx="8097203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07181" y="10402999"/>
            <a:ext cx="44450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576F9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59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/>
          <p:nvPr/>
        </p:nvSpPr>
        <p:spPr>
          <a:xfrm>
            <a:off x="546110" y="1595437"/>
            <a:ext cx="385765" cy="635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2" name="Shape 2072"/>
          <p:cNvSpPr/>
          <p:nvPr/>
        </p:nvSpPr>
        <p:spPr>
          <a:xfrm>
            <a:off x="3806825" y="1725612"/>
            <a:ext cx="512763" cy="371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3" name="Shape 2073"/>
          <p:cNvSpPr/>
          <p:nvPr/>
        </p:nvSpPr>
        <p:spPr>
          <a:xfrm rot="16200000">
            <a:off x="4068762" y="1449387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4" name="Shape 2074"/>
          <p:cNvSpPr/>
          <p:nvPr/>
        </p:nvSpPr>
        <p:spPr>
          <a:xfrm>
            <a:off x="2008187" y="1598612"/>
            <a:ext cx="558801" cy="635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5" name="Shape 2075"/>
          <p:cNvSpPr/>
          <p:nvPr/>
        </p:nvSpPr>
        <p:spPr>
          <a:xfrm>
            <a:off x="5421312" y="1585912"/>
            <a:ext cx="452438" cy="619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6" name="Shape 2076"/>
          <p:cNvSpPr/>
          <p:nvPr/>
        </p:nvSpPr>
        <p:spPr>
          <a:xfrm>
            <a:off x="7148512" y="1743075"/>
            <a:ext cx="176213" cy="176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7" name="Shape 2077"/>
          <p:cNvSpPr/>
          <p:nvPr/>
        </p:nvSpPr>
        <p:spPr>
          <a:xfrm>
            <a:off x="6681787" y="1603375"/>
            <a:ext cx="846138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8" name="Shape 2078"/>
          <p:cNvSpPr/>
          <p:nvPr/>
        </p:nvSpPr>
        <p:spPr>
          <a:xfrm flipH="1">
            <a:off x="6738937" y="1951040"/>
            <a:ext cx="635001" cy="227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9" name="Shape 2079"/>
          <p:cNvSpPr/>
          <p:nvPr/>
        </p:nvSpPr>
        <p:spPr>
          <a:xfrm flipH="1">
            <a:off x="544512" y="3195637"/>
            <a:ext cx="633413" cy="44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0" name="Shape 2080"/>
          <p:cNvSpPr/>
          <p:nvPr/>
        </p:nvSpPr>
        <p:spPr>
          <a:xfrm rot="10800000">
            <a:off x="5249862" y="3321050"/>
            <a:ext cx="793751" cy="346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1" name="Shape 2081"/>
          <p:cNvSpPr/>
          <p:nvPr/>
        </p:nvSpPr>
        <p:spPr>
          <a:xfrm>
            <a:off x="6869112" y="3136900"/>
            <a:ext cx="468313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2" name="Shape 2082"/>
          <p:cNvSpPr/>
          <p:nvPr/>
        </p:nvSpPr>
        <p:spPr>
          <a:xfrm>
            <a:off x="2132012" y="3205162"/>
            <a:ext cx="381001" cy="51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3" name="Shape 2083"/>
          <p:cNvSpPr/>
          <p:nvPr/>
        </p:nvSpPr>
        <p:spPr>
          <a:xfrm rot="16200000">
            <a:off x="3995737" y="3297237"/>
            <a:ext cx="338138" cy="338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4" name="Shape 2084"/>
          <p:cNvSpPr/>
          <p:nvPr/>
        </p:nvSpPr>
        <p:spPr>
          <a:xfrm rot="16200000">
            <a:off x="4203700" y="3259137"/>
            <a:ext cx="168275" cy="16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5" name="Shape 2085"/>
          <p:cNvSpPr/>
          <p:nvPr/>
        </p:nvSpPr>
        <p:spPr>
          <a:xfrm>
            <a:off x="3770312" y="3135312"/>
            <a:ext cx="828676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6" name="Shape 2086"/>
          <p:cNvSpPr/>
          <p:nvPr/>
        </p:nvSpPr>
        <p:spPr>
          <a:xfrm>
            <a:off x="1035050" y="5059362"/>
            <a:ext cx="115888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7" name="Shape 2087"/>
          <p:cNvSpPr/>
          <p:nvPr/>
        </p:nvSpPr>
        <p:spPr>
          <a:xfrm>
            <a:off x="3860470" y="4649787"/>
            <a:ext cx="60391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8" name="Shape 2088"/>
          <p:cNvSpPr/>
          <p:nvPr/>
        </p:nvSpPr>
        <p:spPr>
          <a:xfrm>
            <a:off x="4021137" y="4813300"/>
            <a:ext cx="280988" cy="28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9" name="Shape 2089"/>
          <p:cNvSpPr/>
          <p:nvPr/>
        </p:nvSpPr>
        <p:spPr>
          <a:xfrm>
            <a:off x="685800" y="4694237"/>
            <a:ext cx="436563" cy="5873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0" name="Shape 2090"/>
          <p:cNvSpPr/>
          <p:nvPr/>
        </p:nvSpPr>
        <p:spPr>
          <a:xfrm>
            <a:off x="685800" y="4776787"/>
            <a:ext cx="436563" cy="37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091" name="Shape 2091"/>
          <p:cNvSpPr/>
          <p:nvPr/>
        </p:nvSpPr>
        <p:spPr>
          <a:xfrm>
            <a:off x="1992312" y="4697412"/>
            <a:ext cx="568326" cy="393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2" name="Shape 2092"/>
          <p:cNvSpPr/>
          <p:nvPr/>
        </p:nvSpPr>
        <p:spPr>
          <a:xfrm>
            <a:off x="2006639" y="5116374"/>
            <a:ext cx="546039" cy="39826"/>
          </a:xfrm>
          <a:prstGeom prst="roundRect">
            <a:avLst>
              <a:gd name="adj" fmla="val 50000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3" name="Shape 2093"/>
          <p:cNvSpPr/>
          <p:nvPr/>
        </p:nvSpPr>
        <p:spPr>
          <a:xfrm>
            <a:off x="5566209" y="4858167"/>
            <a:ext cx="172077" cy="172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4" name="Shape 2094"/>
          <p:cNvSpPr/>
          <p:nvPr/>
        </p:nvSpPr>
        <p:spPr>
          <a:xfrm>
            <a:off x="5621974" y="4743450"/>
            <a:ext cx="43020" cy="8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5" name="Shape 2095"/>
          <p:cNvSpPr/>
          <p:nvPr/>
        </p:nvSpPr>
        <p:spPr>
          <a:xfrm>
            <a:off x="5727132" y="4778503"/>
            <a:ext cx="73293" cy="7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6" name="Shape 2096"/>
          <p:cNvSpPr/>
          <p:nvPr/>
        </p:nvSpPr>
        <p:spPr>
          <a:xfrm>
            <a:off x="5797236" y="4918712"/>
            <a:ext cx="86039" cy="4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7" name="Shape 2097"/>
          <p:cNvSpPr/>
          <p:nvPr/>
        </p:nvSpPr>
        <p:spPr>
          <a:xfrm>
            <a:off x="5727132" y="5023870"/>
            <a:ext cx="73293" cy="73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8" name="Shape 2098"/>
          <p:cNvSpPr/>
          <p:nvPr/>
        </p:nvSpPr>
        <p:spPr>
          <a:xfrm>
            <a:off x="5621974" y="5093974"/>
            <a:ext cx="43020" cy="86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9" name="Shape 2099"/>
          <p:cNvSpPr/>
          <p:nvPr/>
        </p:nvSpPr>
        <p:spPr>
          <a:xfrm>
            <a:off x="5481765" y="5023870"/>
            <a:ext cx="73293" cy="73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0" name="Shape 2100"/>
          <p:cNvSpPr/>
          <p:nvPr/>
        </p:nvSpPr>
        <p:spPr>
          <a:xfrm>
            <a:off x="5446712" y="4918712"/>
            <a:ext cx="84446" cy="4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1" name="Shape 2101"/>
          <p:cNvSpPr/>
          <p:nvPr/>
        </p:nvSpPr>
        <p:spPr>
          <a:xfrm>
            <a:off x="5481765" y="4778503"/>
            <a:ext cx="73293" cy="7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2" name="Shape 2102"/>
          <p:cNvSpPr/>
          <p:nvPr/>
        </p:nvSpPr>
        <p:spPr>
          <a:xfrm rot="16200000">
            <a:off x="6855615" y="4707730"/>
            <a:ext cx="504831" cy="503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3" name="Shape 2103"/>
          <p:cNvSpPr/>
          <p:nvPr/>
        </p:nvSpPr>
        <p:spPr>
          <a:xfrm>
            <a:off x="812800" y="6213475"/>
            <a:ext cx="3175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4" name="Shape 2104"/>
          <p:cNvSpPr/>
          <p:nvPr/>
        </p:nvSpPr>
        <p:spPr>
          <a:xfrm>
            <a:off x="2120900" y="6202362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5" name="Shape 2105"/>
          <p:cNvSpPr/>
          <p:nvPr/>
        </p:nvSpPr>
        <p:spPr>
          <a:xfrm>
            <a:off x="4019550" y="6388100"/>
            <a:ext cx="331788" cy="441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6" name="Shape 2106"/>
          <p:cNvSpPr/>
          <p:nvPr/>
        </p:nvSpPr>
        <p:spPr>
          <a:xfrm>
            <a:off x="4108450" y="6196012"/>
            <a:ext cx="158750" cy="415926"/>
          </a:xfrm>
          <a:prstGeom prst="roundRect">
            <a:avLst>
              <a:gd name="adj" fmla="val 50000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7" name="Shape 2107"/>
          <p:cNvSpPr/>
          <p:nvPr/>
        </p:nvSpPr>
        <p:spPr>
          <a:xfrm>
            <a:off x="5370512" y="6259512"/>
            <a:ext cx="5080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8" name="Shape 2108"/>
          <p:cNvSpPr/>
          <p:nvPr/>
        </p:nvSpPr>
        <p:spPr>
          <a:xfrm>
            <a:off x="6751637" y="6369050"/>
            <a:ext cx="34525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9" name="Shape 2109"/>
          <p:cNvSpPr/>
          <p:nvPr/>
        </p:nvSpPr>
        <p:spPr>
          <a:xfrm>
            <a:off x="7125524" y="6369050"/>
            <a:ext cx="345251" cy="258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0" name="Shape 2110"/>
          <p:cNvSpPr/>
          <p:nvPr/>
        </p:nvSpPr>
        <p:spPr>
          <a:xfrm>
            <a:off x="6964833" y="6448425"/>
            <a:ext cx="302294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1" name="Shape 2111"/>
          <p:cNvSpPr/>
          <p:nvPr/>
        </p:nvSpPr>
        <p:spPr>
          <a:xfrm>
            <a:off x="660400" y="7675562"/>
            <a:ext cx="636588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2" name="Shape 2112"/>
          <p:cNvSpPr/>
          <p:nvPr/>
        </p:nvSpPr>
        <p:spPr>
          <a:xfrm>
            <a:off x="2236782" y="7712081"/>
            <a:ext cx="514336" cy="50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3" name="Shape 2113"/>
          <p:cNvSpPr/>
          <p:nvPr/>
        </p:nvSpPr>
        <p:spPr>
          <a:xfrm>
            <a:off x="4057650" y="7704137"/>
            <a:ext cx="325438" cy="603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4" name="Shape 2114"/>
          <p:cNvSpPr/>
          <p:nvPr/>
        </p:nvSpPr>
        <p:spPr>
          <a:xfrm>
            <a:off x="5476875" y="7697787"/>
            <a:ext cx="603250" cy="603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5" name="Shape 2115"/>
          <p:cNvSpPr/>
          <p:nvPr/>
        </p:nvSpPr>
        <p:spPr>
          <a:xfrm rot="16200000">
            <a:off x="5644356" y="7882731"/>
            <a:ext cx="263526" cy="26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6" name="Shape 2116"/>
          <p:cNvSpPr/>
          <p:nvPr/>
        </p:nvSpPr>
        <p:spPr>
          <a:xfrm>
            <a:off x="7183437" y="7694612"/>
            <a:ext cx="36513" cy="9207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7" name="Shape 2117"/>
          <p:cNvSpPr/>
          <p:nvPr/>
        </p:nvSpPr>
        <p:spPr>
          <a:xfrm>
            <a:off x="6792912" y="7750175"/>
            <a:ext cx="617538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8" name="Shape 2118"/>
          <p:cNvSpPr/>
          <p:nvPr/>
        </p:nvSpPr>
        <p:spPr>
          <a:xfrm>
            <a:off x="6792912" y="7845425"/>
            <a:ext cx="617538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9" name="Shape 2119"/>
          <p:cNvSpPr/>
          <p:nvPr/>
        </p:nvSpPr>
        <p:spPr>
          <a:xfrm>
            <a:off x="6972300" y="7694612"/>
            <a:ext cx="38100" cy="9207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0" name="Shape 2120"/>
          <p:cNvSpPr/>
          <p:nvPr/>
        </p:nvSpPr>
        <p:spPr>
          <a:xfrm>
            <a:off x="660397" y="9288462"/>
            <a:ext cx="568329" cy="568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1" name="Shape 2121"/>
          <p:cNvSpPr/>
          <p:nvPr/>
        </p:nvSpPr>
        <p:spPr>
          <a:xfrm>
            <a:off x="1090612" y="9620248"/>
            <a:ext cx="204788" cy="20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2" name="Shape 2122"/>
          <p:cNvSpPr/>
          <p:nvPr/>
        </p:nvSpPr>
        <p:spPr>
          <a:xfrm>
            <a:off x="692150" y="9221787"/>
            <a:ext cx="206377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3" name="Shape 2123"/>
          <p:cNvSpPr/>
          <p:nvPr/>
        </p:nvSpPr>
        <p:spPr>
          <a:xfrm>
            <a:off x="2125662" y="9288462"/>
            <a:ext cx="633414" cy="46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4" name="Shape 2124"/>
          <p:cNvSpPr/>
          <p:nvPr/>
        </p:nvSpPr>
        <p:spPr>
          <a:xfrm>
            <a:off x="5218119" y="9232910"/>
            <a:ext cx="606437" cy="531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5" name="Shape 2125"/>
          <p:cNvSpPr/>
          <p:nvPr/>
        </p:nvSpPr>
        <p:spPr>
          <a:xfrm flipH="1">
            <a:off x="6746875" y="9228137"/>
            <a:ext cx="665163" cy="579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6" name="Shape 2126"/>
          <p:cNvSpPr/>
          <p:nvPr/>
        </p:nvSpPr>
        <p:spPr>
          <a:xfrm>
            <a:off x="6951662" y="9586912"/>
            <a:ext cx="249238" cy="4127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7" name="Shape 2127"/>
          <p:cNvSpPr/>
          <p:nvPr/>
        </p:nvSpPr>
        <p:spPr>
          <a:xfrm>
            <a:off x="6951662" y="9663112"/>
            <a:ext cx="249238" cy="4127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8" name="Shape 2128"/>
          <p:cNvSpPr/>
          <p:nvPr/>
        </p:nvSpPr>
        <p:spPr>
          <a:xfrm>
            <a:off x="3830638" y="9242425"/>
            <a:ext cx="568325" cy="52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9" name="Shape 2129"/>
          <p:cNvSpPr/>
          <p:nvPr/>
        </p:nvSpPr>
        <p:spPr>
          <a:xfrm>
            <a:off x="866775" y="10774362"/>
            <a:ext cx="581018" cy="547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0" name="Shape 2130"/>
          <p:cNvSpPr/>
          <p:nvPr/>
        </p:nvSpPr>
        <p:spPr>
          <a:xfrm>
            <a:off x="2312987" y="11139487"/>
            <a:ext cx="187326" cy="18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1" name="Shape 2131"/>
          <p:cNvSpPr/>
          <p:nvPr/>
        </p:nvSpPr>
        <p:spPr>
          <a:xfrm>
            <a:off x="2360612" y="10855325"/>
            <a:ext cx="427038" cy="43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2" name="Shape 2132"/>
          <p:cNvSpPr/>
          <p:nvPr/>
        </p:nvSpPr>
        <p:spPr>
          <a:xfrm>
            <a:off x="2643187" y="10772777"/>
            <a:ext cx="223840" cy="227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3" name="Shape 2133"/>
          <p:cNvSpPr/>
          <p:nvPr/>
        </p:nvSpPr>
        <p:spPr>
          <a:xfrm>
            <a:off x="3840162" y="10772775"/>
            <a:ext cx="554038" cy="55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4" name="Shape 2134"/>
          <p:cNvSpPr/>
          <p:nvPr/>
        </p:nvSpPr>
        <p:spPr>
          <a:xfrm>
            <a:off x="5451475" y="10764837"/>
            <a:ext cx="111125" cy="61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5" name="Shape 2135"/>
          <p:cNvSpPr/>
          <p:nvPr/>
        </p:nvSpPr>
        <p:spPr>
          <a:xfrm>
            <a:off x="5280025" y="10856912"/>
            <a:ext cx="468313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6" name="Shape 2136"/>
          <p:cNvSpPr/>
          <p:nvPr/>
        </p:nvSpPr>
        <p:spPr>
          <a:xfrm>
            <a:off x="6843712" y="10772775"/>
            <a:ext cx="461963" cy="62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7" name="Shape 2137"/>
          <p:cNvSpPr/>
          <p:nvPr/>
        </p:nvSpPr>
        <p:spPr>
          <a:xfrm flipH="1">
            <a:off x="927100" y="12339637"/>
            <a:ext cx="604838" cy="573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8" name="Shape 2138"/>
          <p:cNvSpPr/>
          <p:nvPr/>
        </p:nvSpPr>
        <p:spPr>
          <a:xfrm>
            <a:off x="2263775" y="12344400"/>
            <a:ext cx="587375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9" name="Shape 2139"/>
          <p:cNvSpPr/>
          <p:nvPr/>
        </p:nvSpPr>
        <p:spPr>
          <a:xfrm>
            <a:off x="3929062" y="12279312"/>
            <a:ext cx="312738" cy="352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0" name="Shape 2140"/>
          <p:cNvSpPr/>
          <p:nvPr/>
        </p:nvSpPr>
        <p:spPr>
          <a:xfrm>
            <a:off x="3771900" y="12472987"/>
            <a:ext cx="625475" cy="43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1" name="Shape 2141"/>
          <p:cNvSpPr/>
          <p:nvPr/>
        </p:nvSpPr>
        <p:spPr>
          <a:xfrm>
            <a:off x="5330825" y="12292012"/>
            <a:ext cx="339725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2" name="Shape 2142"/>
          <p:cNvSpPr/>
          <p:nvPr/>
        </p:nvSpPr>
        <p:spPr>
          <a:xfrm>
            <a:off x="5173662" y="12447587"/>
            <a:ext cx="67786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3" name="Shape 2143"/>
          <p:cNvSpPr/>
          <p:nvPr/>
        </p:nvSpPr>
        <p:spPr>
          <a:xfrm>
            <a:off x="6759575" y="12279312"/>
            <a:ext cx="623888" cy="59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4" name="Shape 2144"/>
          <p:cNvSpPr/>
          <p:nvPr/>
        </p:nvSpPr>
        <p:spPr>
          <a:xfrm>
            <a:off x="6807200" y="12676187"/>
            <a:ext cx="554038" cy="227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546110" y="1595437"/>
            <a:ext cx="385765" cy="635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7" name="Shape 2147"/>
          <p:cNvSpPr/>
          <p:nvPr/>
        </p:nvSpPr>
        <p:spPr>
          <a:xfrm>
            <a:off x="3806825" y="1725612"/>
            <a:ext cx="512763" cy="371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8" name="Shape 2148"/>
          <p:cNvSpPr/>
          <p:nvPr/>
        </p:nvSpPr>
        <p:spPr>
          <a:xfrm rot="16200000">
            <a:off x="4068762" y="1449387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9" name="Shape 2149"/>
          <p:cNvSpPr/>
          <p:nvPr/>
        </p:nvSpPr>
        <p:spPr>
          <a:xfrm>
            <a:off x="2008187" y="1598612"/>
            <a:ext cx="558801" cy="635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0" name="Shape 2150"/>
          <p:cNvSpPr/>
          <p:nvPr/>
        </p:nvSpPr>
        <p:spPr>
          <a:xfrm>
            <a:off x="5421312" y="1585912"/>
            <a:ext cx="452438" cy="619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1" name="Shape 2151"/>
          <p:cNvSpPr/>
          <p:nvPr/>
        </p:nvSpPr>
        <p:spPr>
          <a:xfrm>
            <a:off x="7148512" y="1743075"/>
            <a:ext cx="176213" cy="176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2" name="Shape 2152"/>
          <p:cNvSpPr/>
          <p:nvPr/>
        </p:nvSpPr>
        <p:spPr>
          <a:xfrm>
            <a:off x="6681787" y="1603375"/>
            <a:ext cx="846138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3" name="Shape 2153"/>
          <p:cNvSpPr/>
          <p:nvPr/>
        </p:nvSpPr>
        <p:spPr>
          <a:xfrm flipH="1">
            <a:off x="6738937" y="1951040"/>
            <a:ext cx="635001" cy="227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4" name="Shape 2154"/>
          <p:cNvSpPr/>
          <p:nvPr/>
        </p:nvSpPr>
        <p:spPr>
          <a:xfrm flipH="1">
            <a:off x="544512" y="3195637"/>
            <a:ext cx="633413" cy="44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5" name="Shape 2155"/>
          <p:cNvSpPr/>
          <p:nvPr/>
        </p:nvSpPr>
        <p:spPr>
          <a:xfrm rot="10800000">
            <a:off x="5249862" y="3321050"/>
            <a:ext cx="793751" cy="346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6" name="Shape 2156"/>
          <p:cNvSpPr/>
          <p:nvPr/>
        </p:nvSpPr>
        <p:spPr>
          <a:xfrm>
            <a:off x="6869112" y="3136900"/>
            <a:ext cx="468313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7" name="Shape 2157"/>
          <p:cNvSpPr/>
          <p:nvPr/>
        </p:nvSpPr>
        <p:spPr>
          <a:xfrm>
            <a:off x="2132012" y="3205162"/>
            <a:ext cx="381001" cy="51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8" name="Shape 2158"/>
          <p:cNvSpPr/>
          <p:nvPr/>
        </p:nvSpPr>
        <p:spPr>
          <a:xfrm rot="16200000">
            <a:off x="3995737" y="3297237"/>
            <a:ext cx="338138" cy="338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9" name="Shape 2159"/>
          <p:cNvSpPr/>
          <p:nvPr/>
        </p:nvSpPr>
        <p:spPr>
          <a:xfrm rot="16200000">
            <a:off x="4203700" y="3259137"/>
            <a:ext cx="168275" cy="16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0" name="Shape 2160"/>
          <p:cNvSpPr/>
          <p:nvPr/>
        </p:nvSpPr>
        <p:spPr>
          <a:xfrm>
            <a:off x="3770312" y="3135312"/>
            <a:ext cx="828676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1" name="Shape 2161"/>
          <p:cNvSpPr/>
          <p:nvPr/>
        </p:nvSpPr>
        <p:spPr>
          <a:xfrm>
            <a:off x="1035050" y="5059362"/>
            <a:ext cx="115888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2" name="Shape 2162"/>
          <p:cNvSpPr/>
          <p:nvPr/>
        </p:nvSpPr>
        <p:spPr>
          <a:xfrm>
            <a:off x="3860470" y="4649787"/>
            <a:ext cx="60391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3" name="Shape 2163"/>
          <p:cNvSpPr/>
          <p:nvPr/>
        </p:nvSpPr>
        <p:spPr>
          <a:xfrm>
            <a:off x="4021137" y="4813300"/>
            <a:ext cx="280988" cy="282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4" name="Shape 2164"/>
          <p:cNvSpPr/>
          <p:nvPr/>
        </p:nvSpPr>
        <p:spPr>
          <a:xfrm>
            <a:off x="685800" y="4694237"/>
            <a:ext cx="436563" cy="5873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5" name="Shape 2165"/>
          <p:cNvSpPr/>
          <p:nvPr/>
        </p:nvSpPr>
        <p:spPr>
          <a:xfrm>
            <a:off x="685800" y="4776787"/>
            <a:ext cx="436563" cy="37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166" name="Shape 2166"/>
          <p:cNvSpPr/>
          <p:nvPr/>
        </p:nvSpPr>
        <p:spPr>
          <a:xfrm>
            <a:off x="1992312" y="4697412"/>
            <a:ext cx="568326" cy="393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7" name="Shape 2167"/>
          <p:cNvSpPr/>
          <p:nvPr/>
        </p:nvSpPr>
        <p:spPr>
          <a:xfrm>
            <a:off x="2006639" y="5116374"/>
            <a:ext cx="546039" cy="39826"/>
          </a:xfrm>
          <a:prstGeom prst="roundRect">
            <a:avLst>
              <a:gd name="adj" fmla="val 50000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8" name="Shape 2168"/>
          <p:cNvSpPr/>
          <p:nvPr/>
        </p:nvSpPr>
        <p:spPr>
          <a:xfrm>
            <a:off x="5566209" y="4858167"/>
            <a:ext cx="172077" cy="172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9" name="Shape 2169"/>
          <p:cNvSpPr/>
          <p:nvPr/>
        </p:nvSpPr>
        <p:spPr>
          <a:xfrm>
            <a:off x="5621974" y="4743450"/>
            <a:ext cx="43020" cy="8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0" name="Shape 2170"/>
          <p:cNvSpPr/>
          <p:nvPr/>
        </p:nvSpPr>
        <p:spPr>
          <a:xfrm>
            <a:off x="5727132" y="4778503"/>
            <a:ext cx="73293" cy="7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1" name="Shape 2171"/>
          <p:cNvSpPr/>
          <p:nvPr/>
        </p:nvSpPr>
        <p:spPr>
          <a:xfrm>
            <a:off x="5797236" y="4918712"/>
            <a:ext cx="86039" cy="4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2" name="Shape 2172"/>
          <p:cNvSpPr/>
          <p:nvPr/>
        </p:nvSpPr>
        <p:spPr>
          <a:xfrm>
            <a:off x="5727132" y="5023870"/>
            <a:ext cx="73293" cy="73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3" name="Shape 2173"/>
          <p:cNvSpPr/>
          <p:nvPr/>
        </p:nvSpPr>
        <p:spPr>
          <a:xfrm>
            <a:off x="5621974" y="5093974"/>
            <a:ext cx="43020" cy="86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4" name="Shape 2174"/>
          <p:cNvSpPr/>
          <p:nvPr/>
        </p:nvSpPr>
        <p:spPr>
          <a:xfrm>
            <a:off x="5481765" y="5023870"/>
            <a:ext cx="73293" cy="73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5" name="Shape 2175"/>
          <p:cNvSpPr/>
          <p:nvPr/>
        </p:nvSpPr>
        <p:spPr>
          <a:xfrm>
            <a:off x="5446712" y="4918712"/>
            <a:ext cx="84446" cy="4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6" name="Shape 2176"/>
          <p:cNvSpPr/>
          <p:nvPr/>
        </p:nvSpPr>
        <p:spPr>
          <a:xfrm>
            <a:off x="5481765" y="4778503"/>
            <a:ext cx="73293" cy="7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7" name="Shape 2177"/>
          <p:cNvSpPr/>
          <p:nvPr/>
        </p:nvSpPr>
        <p:spPr>
          <a:xfrm rot="16200000">
            <a:off x="6855615" y="4707730"/>
            <a:ext cx="504831" cy="503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8" name="Shape 2178"/>
          <p:cNvSpPr/>
          <p:nvPr/>
        </p:nvSpPr>
        <p:spPr>
          <a:xfrm>
            <a:off x="812800" y="6213475"/>
            <a:ext cx="3175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9" name="Shape 2179"/>
          <p:cNvSpPr/>
          <p:nvPr/>
        </p:nvSpPr>
        <p:spPr>
          <a:xfrm>
            <a:off x="2120900" y="6202362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0" name="Shape 2180"/>
          <p:cNvSpPr/>
          <p:nvPr/>
        </p:nvSpPr>
        <p:spPr>
          <a:xfrm>
            <a:off x="4019550" y="6388100"/>
            <a:ext cx="331788" cy="441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1" name="Shape 2181"/>
          <p:cNvSpPr/>
          <p:nvPr/>
        </p:nvSpPr>
        <p:spPr>
          <a:xfrm>
            <a:off x="4108450" y="6196012"/>
            <a:ext cx="158750" cy="415926"/>
          </a:xfrm>
          <a:prstGeom prst="roundRect">
            <a:avLst>
              <a:gd name="adj" fmla="val 50000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2" name="Shape 2182"/>
          <p:cNvSpPr/>
          <p:nvPr/>
        </p:nvSpPr>
        <p:spPr>
          <a:xfrm>
            <a:off x="5370512" y="6259512"/>
            <a:ext cx="50800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3" name="Shape 2183"/>
          <p:cNvSpPr/>
          <p:nvPr/>
        </p:nvSpPr>
        <p:spPr>
          <a:xfrm>
            <a:off x="6751637" y="6369050"/>
            <a:ext cx="345251" cy="26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4" name="Shape 2184"/>
          <p:cNvSpPr/>
          <p:nvPr/>
        </p:nvSpPr>
        <p:spPr>
          <a:xfrm>
            <a:off x="7125524" y="6369050"/>
            <a:ext cx="345251" cy="258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5" name="Shape 2185"/>
          <p:cNvSpPr/>
          <p:nvPr/>
        </p:nvSpPr>
        <p:spPr>
          <a:xfrm>
            <a:off x="6964833" y="6448425"/>
            <a:ext cx="302294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6" name="Shape 2186"/>
          <p:cNvSpPr/>
          <p:nvPr/>
        </p:nvSpPr>
        <p:spPr>
          <a:xfrm>
            <a:off x="660400" y="7675562"/>
            <a:ext cx="636588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7" name="Shape 2187"/>
          <p:cNvSpPr/>
          <p:nvPr/>
        </p:nvSpPr>
        <p:spPr>
          <a:xfrm>
            <a:off x="2236782" y="7712081"/>
            <a:ext cx="514336" cy="50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8" name="Shape 2188"/>
          <p:cNvSpPr/>
          <p:nvPr/>
        </p:nvSpPr>
        <p:spPr>
          <a:xfrm>
            <a:off x="4057650" y="7704137"/>
            <a:ext cx="325438" cy="603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9" name="Shape 2189"/>
          <p:cNvSpPr/>
          <p:nvPr/>
        </p:nvSpPr>
        <p:spPr>
          <a:xfrm>
            <a:off x="5476875" y="7697787"/>
            <a:ext cx="603250" cy="603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0" name="Shape 2190"/>
          <p:cNvSpPr/>
          <p:nvPr/>
        </p:nvSpPr>
        <p:spPr>
          <a:xfrm rot="16200000">
            <a:off x="5644356" y="7882731"/>
            <a:ext cx="263526" cy="26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1" name="Shape 2191"/>
          <p:cNvSpPr/>
          <p:nvPr/>
        </p:nvSpPr>
        <p:spPr>
          <a:xfrm>
            <a:off x="7183437" y="7694612"/>
            <a:ext cx="36513" cy="9207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2" name="Shape 2192"/>
          <p:cNvSpPr/>
          <p:nvPr/>
        </p:nvSpPr>
        <p:spPr>
          <a:xfrm>
            <a:off x="6792912" y="7750175"/>
            <a:ext cx="617538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3" name="Shape 2193"/>
          <p:cNvSpPr/>
          <p:nvPr/>
        </p:nvSpPr>
        <p:spPr>
          <a:xfrm>
            <a:off x="6792912" y="7845425"/>
            <a:ext cx="617538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4" name="Shape 2194"/>
          <p:cNvSpPr/>
          <p:nvPr/>
        </p:nvSpPr>
        <p:spPr>
          <a:xfrm>
            <a:off x="6972300" y="7694612"/>
            <a:ext cx="38100" cy="9207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5" name="Shape 2195"/>
          <p:cNvSpPr/>
          <p:nvPr/>
        </p:nvSpPr>
        <p:spPr>
          <a:xfrm>
            <a:off x="660397" y="9288462"/>
            <a:ext cx="568329" cy="568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6" name="Shape 2196"/>
          <p:cNvSpPr/>
          <p:nvPr/>
        </p:nvSpPr>
        <p:spPr>
          <a:xfrm>
            <a:off x="1090612" y="9620248"/>
            <a:ext cx="204788" cy="20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7" name="Shape 2197"/>
          <p:cNvSpPr/>
          <p:nvPr/>
        </p:nvSpPr>
        <p:spPr>
          <a:xfrm>
            <a:off x="692150" y="9221787"/>
            <a:ext cx="206377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8" name="Shape 2198"/>
          <p:cNvSpPr/>
          <p:nvPr/>
        </p:nvSpPr>
        <p:spPr>
          <a:xfrm>
            <a:off x="2125662" y="9288462"/>
            <a:ext cx="633414" cy="46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9" name="Shape 2199"/>
          <p:cNvSpPr/>
          <p:nvPr/>
        </p:nvSpPr>
        <p:spPr>
          <a:xfrm>
            <a:off x="5218119" y="9232910"/>
            <a:ext cx="606437" cy="531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0" name="Shape 2200"/>
          <p:cNvSpPr/>
          <p:nvPr/>
        </p:nvSpPr>
        <p:spPr>
          <a:xfrm flipH="1">
            <a:off x="6746875" y="9228137"/>
            <a:ext cx="665163" cy="579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1" name="Shape 2201"/>
          <p:cNvSpPr/>
          <p:nvPr/>
        </p:nvSpPr>
        <p:spPr>
          <a:xfrm>
            <a:off x="6951662" y="9586912"/>
            <a:ext cx="249238" cy="4127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2" name="Shape 2202"/>
          <p:cNvSpPr/>
          <p:nvPr/>
        </p:nvSpPr>
        <p:spPr>
          <a:xfrm>
            <a:off x="6951662" y="9663112"/>
            <a:ext cx="249238" cy="4127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3" name="Shape 2203"/>
          <p:cNvSpPr/>
          <p:nvPr/>
        </p:nvSpPr>
        <p:spPr>
          <a:xfrm>
            <a:off x="3830638" y="9242425"/>
            <a:ext cx="568325" cy="52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4" name="Shape 2204"/>
          <p:cNvSpPr/>
          <p:nvPr/>
        </p:nvSpPr>
        <p:spPr>
          <a:xfrm>
            <a:off x="866775" y="10774362"/>
            <a:ext cx="581018" cy="547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5" name="Shape 2205"/>
          <p:cNvSpPr/>
          <p:nvPr/>
        </p:nvSpPr>
        <p:spPr>
          <a:xfrm>
            <a:off x="2312987" y="11139487"/>
            <a:ext cx="187326" cy="18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6" name="Shape 2206"/>
          <p:cNvSpPr/>
          <p:nvPr/>
        </p:nvSpPr>
        <p:spPr>
          <a:xfrm>
            <a:off x="2360612" y="10855325"/>
            <a:ext cx="427038" cy="43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7" name="Shape 2207"/>
          <p:cNvSpPr/>
          <p:nvPr/>
        </p:nvSpPr>
        <p:spPr>
          <a:xfrm>
            <a:off x="2643187" y="10772777"/>
            <a:ext cx="223840" cy="227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8" name="Shape 2208"/>
          <p:cNvSpPr/>
          <p:nvPr/>
        </p:nvSpPr>
        <p:spPr>
          <a:xfrm>
            <a:off x="3840162" y="10772775"/>
            <a:ext cx="554038" cy="55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9" name="Shape 2209"/>
          <p:cNvSpPr/>
          <p:nvPr/>
        </p:nvSpPr>
        <p:spPr>
          <a:xfrm>
            <a:off x="5451475" y="10764837"/>
            <a:ext cx="111125" cy="61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0" name="Shape 2210"/>
          <p:cNvSpPr/>
          <p:nvPr/>
        </p:nvSpPr>
        <p:spPr>
          <a:xfrm>
            <a:off x="5280025" y="10856912"/>
            <a:ext cx="468313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1" name="Shape 2211"/>
          <p:cNvSpPr/>
          <p:nvPr/>
        </p:nvSpPr>
        <p:spPr>
          <a:xfrm>
            <a:off x="6843712" y="10772775"/>
            <a:ext cx="461963" cy="62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2" name="Shape 2212"/>
          <p:cNvSpPr/>
          <p:nvPr/>
        </p:nvSpPr>
        <p:spPr>
          <a:xfrm flipH="1">
            <a:off x="927100" y="12339637"/>
            <a:ext cx="604838" cy="573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3" name="Shape 2213"/>
          <p:cNvSpPr/>
          <p:nvPr/>
        </p:nvSpPr>
        <p:spPr>
          <a:xfrm>
            <a:off x="2263775" y="12344400"/>
            <a:ext cx="587375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4" name="Shape 2214"/>
          <p:cNvSpPr/>
          <p:nvPr/>
        </p:nvSpPr>
        <p:spPr>
          <a:xfrm>
            <a:off x="3929062" y="12279312"/>
            <a:ext cx="312738" cy="352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5" name="Shape 2215"/>
          <p:cNvSpPr/>
          <p:nvPr/>
        </p:nvSpPr>
        <p:spPr>
          <a:xfrm>
            <a:off x="3771900" y="12472987"/>
            <a:ext cx="625475" cy="43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6" name="Shape 2216"/>
          <p:cNvSpPr/>
          <p:nvPr/>
        </p:nvSpPr>
        <p:spPr>
          <a:xfrm>
            <a:off x="5330825" y="12292012"/>
            <a:ext cx="339725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7" name="Shape 2217"/>
          <p:cNvSpPr/>
          <p:nvPr/>
        </p:nvSpPr>
        <p:spPr>
          <a:xfrm>
            <a:off x="5173662" y="12447587"/>
            <a:ext cx="67786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8" name="Shape 2218"/>
          <p:cNvSpPr/>
          <p:nvPr/>
        </p:nvSpPr>
        <p:spPr>
          <a:xfrm>
            <a:off x="6759575" y="12279312"/>
            <a:ext cx="623888" cy="59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9" name="Shape 2219"/>
          <p:cNvSpPr/>
          <p:nvPr/>
        </p:nvSpPr>
        <p:spPr>
          <a:xfrm>
            <a:off x="6807200" y="12676187"/>
            <a:ext cx="554038" cy="227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/>
          <p:nvPr/>
        </p:nvSpPr>
        <p:spPr>
          <a:xfrm>
            <a:off x="587375" y="1382712"/>
            <a:ext cx="425450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2" name="Shape 2222"/>
          <p:cNvSpPr/>
          <p:nvPr/>
        </p:nvSpPr>
        <p:spPr>
          <a:xfrm>
            <a:off x="2022475" y="1384300"/>
            <a:ext cx="95247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3" name="Shape 2223"/>
          <p:cNvSpPr/>
          <p:nvPr/>
        </p:nvSpPr>
        <p:spPr>
          <a:xfrm>
            <a:off x="2566987" y="1452562"/>
            <a:ext cx="76201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4" name="Shape 2224"/>
          <p:cNvSpPr/>
          <p:nvPr/>
        </p:nvSpPr>
        <p:spPr>
          <a:xfrm>
            <a:off x="2566987" y="1600200"/>
            <a:ext cx="76201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5" name="Shape 2225"/>
          <p:cNvSpPr/>
          <p:nvPr/>
        </p:nvSpPr>
        <p:spPr>
          <a:xfrm>
            <a:off x="2165350" y="1384300"/>
            <a:ext cx="385763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6" name="Shape 2226"/>
          <p:cNvSpPr/>
          <p:nvPr/>
        </p:nvSpPr>
        <p:spPr>
          <a:xfrm>
            <a:off x="3613151" y="1384300"/>
            <a:ext cx="423854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7" name="Shape 2227"/>
          <p:cNvSpPr/>
          <p:nvPr/>
        </p:nvSpPr>
        <p:spPr>
          <a:xfrm>
            <a:off x="4092575" y="1720850"/>
            <a:ext cx="77788" cy="26193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8" name="Shape 2228"/>
          <p:cNvSpPr/>
          <p:nvPr/>
        </p:nvSpPr>
        <p:spPr>
          <a:xfrm>
            <a:off x="3997325" y="1816100"/>
            <a:ext cx="252413" cy="777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9" name="Shape 2229"/>
          <p:cNvSpPr/>
          <p:nvPr/>
        </p:nvSpPr>
        <p:spPr>
          <a:xfrm>
            <a:off x="5070469" y="1346200"/>
            <a:ext cx="585794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0" name="Shape 2230"/>
          <p:cNvSpPr/>
          <p:nvPr/>
        </p:nvSpPr>
        <p:spPr>
          <a:xfrm>
            <a:off x="5502275" y="1874837"/>
            <a:ext cx="233363" cy="777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1" name="Shape 2231"/>
          <p:cNvSpPr/>
          <p:nvPr/>
        </p:nvSpPr>
        <p:spPr>
          <a:xfrm>
            <a:off x="6843712" y="1384300"/>
            <a:ext cx="512763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2" name="Shape 2232"/>
          <p:cNvSpPr/>
          <p:nvPr/>
        </p:nvSpPr>
        <p:spPr>
          <a:xfrm>
            <a:off x="6953250" y="1657350"/>
            <a:ext cx="285751" cy="396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3" name="Shape 2233"/>
          <p:cNvSpPr/>
          <p:nvPr/>
        </p:nvSpPr>
        <p:spPr>
          <a:xfrm>
            <a:off x="6953250" y="1722437"/>
            <a:ext cx="285751" cy="396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4" name="Shape 2234"/>
          <p:cNvSpPr/>
          <p:nvPr/>
        </p:nvSpPr>
        <p:spPr>
          <a:xfrm>
            <a:off x="6953250" y="1787525"/>
            <a:ext cx="285751" cy="396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5" name="Shape 2235"/>
          <p:cNvSpPr/>
          <p:nvPr/>
        </p:nvSpPr>
        <p:spPr>
          <a:xfrm>
            <a:off x="6953250" y="1852612"/>
            <a:ext cx="285751" cy="396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6" name="Shape 2236"/>
          <p:cNvSpPr/>
          <p:nvPr/>
        </p:nvSpPr>
        <p:spPr>
          <a:xfrm>
            <a:off x="577850" y="2924175"/>
            <a:ext cx="63500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7" name="Shape 2237"/>
          <p:cNvSpPr/>
          <p:nvPr/>
        </p:nvSpPr>
        <p:spPr>
          <a:xfrm>
            <a:off x="2436812" y="3281362"/>
            <a:ext cx="204788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8" name="Shape 2238"/>
          <p:cNvSpPr/>
          <p:nvPr/>
        </p:nvSpPr>
        <p:spPr>
          <a:xfrm>
            <a:off x="2127250" y="2868612"/>
            <a:ext cx="444500" cy="55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9" name="Shape 2239"/>
          <p:cNvSpPr/>
          <p:nvPr/>
        </p:nvSpPr>
        <p:spPr>
          <a:xfrm>
            <a:off x="4025900" y="3308350"/>
            <a:ext cx="228600" cy="777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0" name="Shape 2240"/>
          <p:cNvSpPr/>
          <p:nvPr/>
        </p:nvSpPr>
        <p:spPr>
          <a:xfrm>
            <a:off x="3670300" y="2767012"/>
            <a:ext cx="495300" cy="611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1" name="Shape 2241"/>
          <p:cNvSpPr/>
          <p:nvPr/>
        </p:nvSpPr>
        <p:spPr>
          <a:xfrm>
            <a:off x="5081587" y="2857500"/>
            <a:ext cx="633413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2" name="Shape 2242"/>
          <p:cNvSpPr/>
          <p:nvPr/>
        </p:nvSpPr>
        <p:spPr>
          <a:xfrm>
            <a:off x="6777037" y="2857500"/>
            <a:ext cx="512763" cy="63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3" name="Shape 2243"/>
          <p:cNvSpPr/>
          <p:nvPr/>
        </p:nvSpPr>
        <p:spPr>
          <a:xfrm>
            <a:off x="7069137" y="3149600"/>
            <a:ext cx="342901" cy="341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4" name="Shape 2244"/>
          <p:cNvSpPr/>
          <p:nvPr/>
        </p:nvSpPr>
        <p:spPr>
          <a:xfrm>
            <a:off x="695325" y="4356100"/>
            <a:ext cx="528638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5" name="Shape 2245"/>
          <p:cNvSpPr/>
          <p:nvPr/>
        </p:nvSpPr>
        <p:spPr>
          <a:xfrm>
            <a:off x="1916112" y="4445000"/>
            <a:ext cx="7239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6" name="Shape 2246"/>
          <p:cNvSpPr/>
          <p:nvPr/>
        </p:nvSpPr>
        <p:spPr>
          <a:xfrm flipH="1">
            <a:off x="4032250" y="4408487"/>
            <a:ext cx="225425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7" name="Shape 2247"/>
          <p:cNvSpPr/>
          <p:nvPr/>
        </p:nvSpPr>
        <p:spPr>
          <a:xfrm flipH="1">
            <a:off x="3532187" y="4408487"/>
            <a:ext cx="225426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8" name="Shape 2248"/>
          <p:cNvSpPr/>
          <p:nvPr/>
        </p:nvSpPr>
        <p:spPr>
          <a:xfrm flipH="1">
            <a:off x="3798887" y="4408487"/>
            <a:ext cx="180976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9" name="Shape 2249"/>
          <p:cNvSpPr/>
          <p:nvPr/>
        </p:nvSpPr>
        <p:spPr>
          <a:xfrm rot="2700000">
            <a:off x="5123656" y="4445793"/>
            <a:ext cx="538163" cy="53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0" name="Shape 2250"/>
          <p:cNvSpPr/>
          <p:nvPr/>
        </p:nvSpPr>
        <p:spPr>
          <a:xfrm>
            <a:off x="6683375" y="4506912"/>
            <a:ext cx="539750" cy="53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1" name="Shape 2251"/>
          <p:cNvSpPr/>
          <p:nvPr/>
        </p:nvSpPr>
        <p:spPr>
          <a:xfrm>
            <a:off x="671512" y="5956300"/>
            <a:ext cx="147638" cy="14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2" name="Shape 2252"/>
          <p:cNvSpPr/>
          <p:nvPr/>
        </p:nvSpPr>
        <p:spPr>
          <a:xfrm>
            <a:off x="671512" y="6199187"/>
            <a:ext cx="147638" cy="14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3" name="Shape 2253"/>
          <p:cNvSpPr/>
          <p:nvPr/>
        </p:nvSpPr>
        <p:spPr>
          <a:xfrm>
            <a:off x="671512" y="6442075"/>
            <a:ext cx="147638" cy="14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4" name="Shape 2254"/>
          <p:cNvSpPr/>
          <p:nvPr/>
        </p:nvSpPr>
        <p:spPr>
          <a:xfrm>
            <a:off x="858837" y="6003925"/>
            <a:ext cx="474663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5" name="Shape 2255"/>
          <p:cNvSpPr/>
          <p:nvPr/>
        </p:nvSpPr>
        <p:spPr>
          <a:xfrm>
            <a:off x="858837" y="6257925"/>
            <a:ext cx="474663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6" name="Shape 2256"/>
          <p:cNvSpPr/>
          <p:nvPr/>
        </p:nvSpPr>
        <p:spPr>
          <a:xfrm>
            <a:off x="858837" y="6497637"/>
            <a:ext cx="474663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5227637" y="5969000"/>
            <a:ext cx="566738" cy="12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8" name="Shape 2258"/>
          <p:cNvSpPr/>
          <p:nvPr/>
        </p:nvSpPr>
        <p:spPr>
          <a:xfrm>
            <a:off x="5227637" y="6416675"/>
            <a:ext cx="566738" cy="12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9" name="Shape 2259"/>
          <p:cNvSpPr/>
          <p:nvPr/>
        </p:nvSpPr>
        <p:spPr>
          <a:xfrm>
            <a:off x="5521325" y="6199187"/>
            <a:ext cx="252413" cy="12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0" name="Shape 2260"/>
          <p:cNvSpPr/>
          <p:nvPr/>
        </p:nvSpPr>
        <p:spPr>
          <a:xfrm rot="10800000">
            <a:off x="5008562" y="6196012"/>
            <a:ext cx="355601" cy="13970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1" name="Shape 2261"/>
          <p:cNvSpPr/>
          <p:nvPr/>
        </p:nvSpPr>
        <p:spPr>
          <a:xfrm rot="10800000">
            <a:off x="5222875" y="6110287"/>
            <a:ext cx="204788" cy="301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2" name="Shape 2262"/>
          <p:cNvSpPr/>
          <p:nvPr/>
        </p:nvSpPr>
        <p:spPr>
          <a:xfrm flipH="1">
            <a:off x="6630987" y="5989637"/>
            <a:ext cx="566738" cy="12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3" name="Shape 2263"/>
          <p:cNvSpPr/>
          <p:nvPr/>
        </p:nvSpPr>
        <p:spPr>
          <a:xfrm flipH="1">
            <a:off x="6630987" y="6437312"/>
            <a:ext cx="566738" cy="12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4" name="Shape 2264"/>
          <p:cNvSpPr/>
          <p:nvPr/>
        </p:nvSpPr>
        <p:spPr>
          <a:xfrm flipH="1">
            <a:off x="6680200" y="6219825"/>
            <a:ext cx="252413" cy="12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5" name="Shape 2265"/>
          <p:cNvSpPr/>
          <p:nvPr/>
        </p:nvSpPr>
        <p:spPr>
          <a:xfrm rot="10800000" flipH="1">
            <a:off x="7129462" y="6218237"/>
            <a:ext cx="315913" cy="12223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6" name="Shape 2266"/>
          <p:cNvSpPr/>
          <p:nvPr/>
        </p:nvSpPr>
        <p:spPr>
          <a:xfrm rot="10800000" flipH="1">
            <a:off x="6978650" y="6116637"/>
            <a:ext cx="206375" cy="301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7" name="Shape 2267"/>
          <p:cNvSpPr/>
          <p:nvPr/>
        </p:nvSpPr>
        <p:spPr>
          <a:xfrm>
            <a:off x="3592512" y="6007100"/>
            <a:ext cx="654051" cy="52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8" name="Shape 2268"/>
          <p:cNvSpPr/>
          <p:nvPr/>
        </p:nvSpPr>
        <p:spPr>
          <a:xfrm flipH="1">
            <a:off x="1987550" y="6019800"/>
            <a:ext cx="655638" cy="52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9" name="Shape 2269"/>
          <p:cNvSpPr/>
          <p:nvPr/>
        </p:nvSpPr>
        <p:spPr>
          <a:xfrm>
            <a:off x="800100" y="7637462"/>
            <a:ext cx="511175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0" name="Shape 2270"/>
          <p:cNvSpPr/>
          <p:nvPr/>
        </p:nvSpPr>
        <p:spPr>
          <a:xfrm>
            <a:off x="3924300" y="7631112"/>
            <a:ext cx="325438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1" name="Shape 2271"/>
          <p:cNvSpPr/>
          <p:nvPr/>
        </p:nvSpPr>
        <p:spPr>
          <a:xfrm>
            <a:off x="2184400" y="7627937"/>
            <a:ext cx="458788" cy="498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2" name="Shape 2272"/>
          <p:cNvSpPr/>
          <p:nvPr/>
        </p:nvSpPr>
        <p:spPr>
          <a:xfrm>
            <a:off x="5099050" y="7634287"/>
            <a:ext cx="500063" cy="587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3" name="Shape 2273"/>
          <p:cNvSpPr/>
          <p:nvPr/>
        </p:nvSpPr>
        <p:spPr>
          <a:xfrm>
            <a:off x="5021262" y="7896225"/>
            <a:ext cx="754063" cy="7461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4" name="Shape 2274"/>
          <p:cNvSpPr/>
          <p:nvPr/>
        </p:nvSpPr>
        <p:spPr>
          <a:xfrm>
            <a:off x="6692900" y="7754937"/>
            <a:ext cx="442913" cy="9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5" name="Shape 2275"/>
          <p:cNvSpPr/>
          <p:nvPr/>
        </p:nvSpPr>
        <p:spPr>
          <a:xfrm>
            <a:off x="6692900" y="8115300"/>
            <a:ext cx="442913" cy="9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6" name="Shape 2276"/>
          <p:cNvSpPr/>
          <p:nvPr/>
        </p:nvSpPr>
        <p:spPr>
          <a:xfrm>
            <a:off x="6692900" y="7572375"/>
            <a:ext cx="669925" cy="9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7" name="Shape 2277"/>
          <p:cNvSpPr/>
          <p:nvPr/>
        </p:nvSpPr>
        <p:spPr>
          <a:xfrm>
            <a:off x="6692900" y="7939087"/>
            <a:ext cx="669925" cy="9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8" name="Shape 2278"/>
          <p:cNvSpPr/>
          <p:nvPr/>
        </p:nvSpPr>
        <p:spPr>
          <a:xfrm rot="10800000">
            <a:off x="2225675" y="9402762"/>
            <a:ext cx="40957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9" name="Shape 2279"/>
          <p:cNvSpPr/>
          <p:nvPr/>
        </p:nvSpPr>
        <p:spPr>
          <a:xfrm rot="10800000">
            <a:off x="2225675" y="9088437"/>
            <a:ext cx="40957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0" name="Shape 2280"/>
          <p:cNvSpPr/>
          <p:nvPr/>
        </p:nvSpPr>
        <p:spPr>
          <a:xfrm rot="10800000">
            <a:off x="2016125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1" name="Shape 2281"/>
          <p:cNvSpPr/>
          <p:nvPr/>
        </p:nvSpPr>
        <p:spPr>
          <a:xfrm rot="10800000">
            <a:off x="2016125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2" name="Shape 2282"/>
          <p:cNvSpPr/>
          <p:nvPr/>
        </p:nvSpPr>
        <p:spPr>
          <a:xfrm rot="10800000">
            <a:off x="860425" y="9402762"/>
            <a:ext cx="407988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3" name="Shape 2283"/>
          <p:cNvSpPr/>
          <p:nvPr/>
        </p:nvSpPr>
        <p:spPr>
          <a:xfrm rot="10800000">
            <a:off x="860425" y="9088437"/>
            <a:ext cx="407988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4" name="Shape 2284"/>
          <p:cNvSpPr/>
          <p:nvPr/>
        </p:nvSpPr>
        <p:spPr>
          <a:xfrm rot="10800000">
            <a:off x="749300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5" name="Shape 2285"/>
          <p:cNvSpPr/>
          <p:nvPr/>
        </p:nvSpPr>
        <p:spPr>
          <a:xfrm rot="10800000">
            <a:off x="749300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6" name="Shape 2286"/>
          <p:cNvSpPr/>
          <p:nvPr/>
        </p:nvSpPr>
        <p:spPr>
          <a:xfrm rot="10800000">
            <a:off x="3638550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7" name="Shape 2287"/>
          <p:cNvSpPr/>
          <p:nvPr/>
        </p:nvSpPr>
        <p:spPr>
          <a:xfrm rot="10800000">
            <a:off x="3638550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8" name="Shape 2288"/>
          <p:cNvSpPr/>
          <p:nvPr/>
        </p:nvSpPr>
        <p:spPr>
          <a:xfrm rot="10800000">
            <a:off x="3638550" y="9415462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9" name="Shape 2289"/>
          <p:cNvSpPr/>
          <p:nvPr/>
        </p:nvSpPr>
        <p:spPr>
          <a:xfrm rot="10800000">
            <a:off x="3638550" y="90963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0" name="Shape 2290"/>
          <p:cNvSpPr/>
          <p:nvPr/>
        </p:nvSpPr>
        <p:spPr>
          <a:xfrm>
            <a:off x="5081571" y="9048750"/>
            <a:ext cx="633414" cy="635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3" y="16148"/>
                </a:moveTo>
                <a:lnTo>
                  <a:pt x="7261" y="16148"/>
                </a:lnTo>
                <a:lnTo>
                  <a:pt x="7261" y="14188"/>
                </a:lnTo>
                <a:lnTo>
                  <a:pt x="8160" y="14188"/>
                </a:lnTo>
                <a:lnTo>
                  <a:pt x="8160" y="8502"/>
                </a:lnTo>
                <a:lnTo>
                  <a:pt x="6653" y="7914"/>
                </a:lnTo>
                <a:lnTo>
                  <a:pt x="6653" y="6676"/>
                </a:lnTo>
                <a:lnTo>
                  <a:pt x="11224" y="6676"/>
                </a:lnTo>
                <a:lnTo>
                  <a:pt x="11224" y="14188"/>
                </a:lnTo>
                <a:lnTo>
                  <a:pt x="12123" y="14188"/>
                </a:lnTo>
                <a:lnTo>
                  <a:pt x="12123" y="16148"/>
                </a:lnTo>
                <a:close/>
                <a:moveTo>
                  <a:pt x="9683" y="1701"/>
                </a:moveTo>
                <a:cubicBezTo>
                  <a:pt x="10720" y="1701"/>
                  <a:pt x="11565" y="2544"/>
                  <a:pt x="11565" y="3586"/>
                </a:cubicBezTo>
                <a:cubicBezTo>
                  <a:pt x="11565" y="4634"/>
                  <a:pt x="10720" y="5486"/>
                  <a:pt x="9683" y="5486"/>
                </a:cubicBezTo>
                <a:cubicBezTo>
                  <a:pt x="8631" y="5486"/>
                  <a:pt x="7778" y="4634"/>
                  <a:pt x="7778" y="3586"/>
                </a:cubicBezTo>
                <a:cubicBezTo>
                  <a:pt x="7778" y="2528"/>
                  <a:pt x="8614" y="1701"/>
                  <a:pt x="9683" y="1701"/>
                </a:cubicBezTo>
                <a:moveTo>
                  <a:pt x="16798" y="2880"/>
                </a:moveTo>
                <a:cubicBezTo>
                  <a:pt x="12955" y="-960"/>
                  <a:pt x="6723" y="-960"/>
                  <a:pt x="2882" y="2880"/>
                </a:cubicBezTo>
                <a:cubicBezTo>
                  <a:pt x="-960" y="6721"/>
                  <a:pt x="-960" y="12955"/>
                  <a:pt x="2882" y="16798"/>
                </a:cubicBezTo>
                <a:cubicBezTo>
                  <a:pt x="6724" y="20640"/>
                  <a:pt x="12956" y="20639"/>
                  <a:pt x="16798" y="16798"/>
                </a:cubicBezTo>
                <a:cubicBezTo>
                  <a:pt x="20640" y="12958"/>
                  <a:pt x="20640" y="6721"/>
                  <a:pt x="16798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1" name="Shape 2291"/>
          <p:cNvSpPr/>
          <p:nvPr/>
        </p:nvSpPr>
        <p:spPr>
          <a:xfrm>
            <a:off x="6777037" y="9050337"/>
            <a:ext cx="631834" cy="63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2" name="Shape 2292"/>
          <p:cNvSpPr/>
          <p:nvPr/>
        </p:nvSpPr>
        <p:spPr>
          <a:xfrm>
            <a:off x="781050" y="10591803"/>
            <a:ext cx="514359" cy="59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3" name="Shape 2293"/>
          <p:cNvSpPr/>
          <p:nvPr/>
        </p:nvSpPr>
        <p:spPr>
          <a:xfrm rot="10800000" flipH="1">
            <a:off x="2128837" y="10629900"/>
            <a:ext cx="514358" cy="59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4" name="Shape 2294"/>
          <p:cNvSpPr/>
          <p:nvPr/>
        </p:nvSpPr>
        <p:spPr>
          <a:xfrm flipH="1">
            <a:off x="3963987" y="11074400"/>
            <a:ext cx="69851" cy="6985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5" name="Shape 2295"/>
          <p:cNvSpPr/>
          <p:nvPr/>
        </p:nvSpPr>
        <p:spPr>
          <a:xfrm flipH="1">
            <a:off x="3690937" y="10642600"/>
            <a:ext cx="558801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6" name="Shape 2296"/>
          <p:cNvSpPr/>
          <p:nvPr/>
        </p:nvSpPr>
        <p:spPr>
          <a:xfrm>
            <a:off x="5151437" y="10761662"/>
            <a:ext cx="506413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7" name="Shape 2297"/>
          <p:cNvSpPr/>
          <p:nvPr/>
        </p:nvSpPr>
        <p:spPr>
          <a:xfrm>
            <a:off x="5364162" y="10687050"/>
            <a:ext cx="90488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8" name="Shape 2298"/>
          <p:cNvSpPr/>
          <p:nvPr/>
        </p:nvSpPr>
        <p:spPr>
          <a:xfrm>
            <a:off x="6781800" y="10680700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9" name="Shape 2299"/>
          <p:cNvSpPr/>
          <p:nvPr/>
        </p:nvSpPr>
        <p:spPr>
          <a:xfrm>
            <a:off x="6781800" y="10893425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0" name="Shape 2300"/>
          <p:cNvSpPr/>
          <p:nvPr/>
        </p:nvSpPr>
        <p:spPr>
          <a:xfrm>
            <a:off x="6781800" y="11101387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1" name="Shape 2301"/>
          <p:cNvSpPr/>
          <p:nvPr/>
        </p:nvSpPr>
        <p:spPr>
          <a:xfrm>
            <a:off x="7016750" y="10680700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2" name="Shape 2302"/>
          <p:cNvSpPr/>
          <p:nvPr/>
        </p:nvSpPr>
        <p:spPr>
          <a:xfrm>
            <a:off x="7016750" y="10893425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3" name="Shape 2303"/>
          <p:cNvSpPr/>
          <p:nvPr/>
        </p:nvSpPr>
        <p:spPr>
          <a:xfrm>
            <a:off x="7016750" y="11101387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4" name="Shape 2304"/>
          <p:cNvSpPr/>
          <p:nvPr/>
        </p:nvSpPr>
        <p:spPr>
          <a:xfrm>
            <a:off x="7251700" y="10680700"/>
            <a:ext cx="150813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5" name="Shape 2305"/>
          <p:cNvSpPr/>
          <p:nvPr/>
        </p:nvSpPr>
        <p:spPr>
          <a:xfrm>
            <a:off x="7251700" y="10893425"/>
            <a:ext cx="150813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6" name="Shape 2306"/>
          <p:cNvSpPr/>
          <p:nvPr/>
        </p:nvSpPr>
        <p:spPr>
          <a:xfrm>
            <a:off x="7251700" y="11101387"/>
            <a:ext cx="150813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7" name="Shape 2307"/>
          <p:cNvSpPr/>
          <p:nvPr/>
        </p:nvSpPr>
        <p:spPr>
          <a:xfrm>
            <a:off x="2006600" y="12153900"/>
            <a:ext cx="635000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8" name="Shape 2308"/>
          <p:cNvSpPr/>
          <p:nvPr/>
        </p:nvSpPr>
        <p:spPr>
          <a:xfrm>
            <a:off x="2005012" y="12376150"/>
            <a:ext cx="635001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9" name="Shape 2309"/>
          <p:cNvSpPr/>
          <p:nvPr/>
        </p:nvSpPr>
        <p:spPr>
          <a:xfrm>
            <a:off x="2005012" y="12614275"/>
            <a:ext cx="635001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0" name="Shape 2310"/>
          <p:cNvSpPr/>
          <p:nvPr/>
        </p:nvSpPr>
        <p:spPr>
          <a:xfrm>
            <a:off x="779462" y="12161837"/>
            <a:ext cx="209551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1" name="Shape 2311"/>
          <p:cNvSpPr/>
          <p:nvPr/>
        </p:nvSpPr>
        <p:spPr>
          <a:xfrm>
            <a:off x="1123950" y="12161837"/>
            <a:ext cx="207963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2" name="Shape 2312"/>
          <p:cNvSpPr/>
          <p:nvPr/>
        </p:nvSpPr>
        <p:spPr>
          <a:xfrm>
            <a:off x="779462" y="12503150"/>
            <a:ext cx="209551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3" name="Shape 2313"/>
          <p:cNvSpPr/>
          <p:nvPr/>
        </p:nvSpPr>
        <p:spPr>
          <a:xfrm>
            <a:off x="1123950" y="12503150"/>
            <a:ext cx="207963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4" name="Shape 2314"/>
          <p:cNvSpPr/>
          <p:nvPr/>
        </p:nvSpPr>
        <p:spPr>
          <a:xfrm>
            <a:off x="6850062" y="12188825"/>
            <a:ext cx="522288" cy="52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5" name="Shape 2315"/>
          <p:cNvSpPr/>
          <p:nvPr/>
        </p:nvSpPr>
        <p:spPr>
          <a:xfrm>
            <a:off x="5141912" y="12184062"/>
            <a:ext cx="522288" cy="52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6" name="Shape 2316"/>
          <p:cNvSpPr/>
          <p:nvPr/>
        </p:nvSpPr>
        <p:spPr>
          <a:xfrm>
            <a:off x="3635375" y="1233963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7" name="Shape 2317"/>
          <p:cNvSpPr/>
          <p:nvPr/>
        </p:nvSpPr>
        <p:spPr>
          <a:xfrm>
            <a:off x="3635375" y="1233328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8" name="Shape 2318"/>
          <p:cNvSpPr/>
          <p:nvPr/>
        </p:nvSpPr>
        <p:spPr>
          <a:xfrm>
            <a:off x="3840167" y="123777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9" name="Shape 2319"/>
          <p:cNvSpPr/>
          <p:nvPr/>
        </p:nvSpPr>
        <p:spPr>
          <a:xfrm>
            <a:off x="3840167" y="123777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0" name="Shape 2320"/>
          <p:cNvSpPr/>
          <p:nvPr/>
        </p:nvSpPr>
        <p:spPr>
          <a:xfrm>
            <a:off x="3635375" y="1211103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1" name="Shape 2321"/>
          <p:cNvSpPr/>
          <p:nvPr/>
        </p:nvSpPr>
        <p:spPr>
          <a:xfrm>
            <a:off x="3840167" y="121491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2" name="Shape 2322"/>
          <p:cNvSpPr/>
          <p:nvPr/>
        </p:nvSpPr>
        <p:spPr>
          <a:xfrm>
            <a:off x="3635375" y="12549187"/>
            <a:ext cx="158750" cy="157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3" name="Shape 2323"/>
          <p:cNvSpPr/>
          <p:nvPr/>
        </p:nvSpPr>
        <p:spPr>
          <a:xfrm>
            <a:off x="3840167" y="1258728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/>
          <p:nvPr/>
        </p:nvSpPr>
        <p:spPr>
          <a:xfrm>
            <a:off x="587375" y="1382712"/>
            <a:ext cx="425450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6" name="Shape 2326"/>
          <p:cNvSpPr/>
          <p:nvPr/>
        </p:nvSpPr>
        <p:spPr>
          <a:xfrm>
            <a:off x="2022475" y="1384300"/>
            <a:ext cx="95247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7" name="Shape 2327"/>
          <p:cNvSpPr/>
          <p:nvPr/>
        </p:nvSpPr>
        <p:spPr>
          <a:xfrm>
            <a:off x="2566987" y="1452562"/>
            <a:ext cx="76201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8" name="Shape 2328"/>
          <p:cNvSpPr/>
          <p:nvPr/>
        </p:nvSpPr>
        <p:spPr>
          <a:xfrm>
            <a:off x="2566987" y="1600200"/>
            <a:ext cx="76201" cy="11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9" name="Shape 2329"/>
          <p:cNvSpPr/>
          <p:nvPr/>
        </p:nvSpPr>
        <p:spPr>
          <a:xfrm>
            <a:off x="2165350" y="1384300"/>
            <a:ext cx="385763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0" name="Shape 2330"/>
          <p:cNvSpPr/>
          <p:nvPr/>
        </p:nvSpPr>
        <p:spPr>
          <a:xfrm>
            <a:off x="3613151" y="1384300"/>
            <a:ext cx="423854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1" name="Shape 2331"/>
          <p:cNvSpPr/>
          <p:nvPr/>
        </p:nvSpPr>
        <p:spPr>
          <a:xfrm>
            <a:off x="4092575" y="1720850"/>
            <a:ext cx="77788" cy="26193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2" name="Shape 2332"/>
          <p:cNvSpPr/>
          <p:nvPr/>
        </p:nvSpPr>
        <p:spPr>
          <a:xfrm>
            <a:off x="3997325" y="1816100"/>
            <a:ext cx="252413" cy="777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3" name="Shape 2333"/>
          <p:cNvSpPr/>
          <p:nvPr/>
        </p:nvSpPr>
        <p:spPr>
          <a:xfrm>
            <a:off x="5070469" y="1346200"/>
            <a:ext cx="585794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4" name="Shape 2334"/>
          <p:cNvSpPr/>
          <p:nvPr/>
        </p:nvSpPr>
        <p:spPr>
          <a:xfrm>
            <a:off x="5502275" y="1874837"/>
            <a:ext cx="233363" cy="777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5" name="Shape 2335"/>
          <p:cNvSpPr/>
          <p:nvPr/>
        </p:nvSpPr>
        <p:spPr>
          <a:xfrm>
            <a:off x="6843712" y="1384300"/>
            <a:ext cx="512763" cy="62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6" name="Shape 2336"/>
          <p:cNvSpPr/>
          <p:nvPr/>
        </p:nvSpPr>
        <p:spPr>
          <a:xfrm>
            <a:off x="6953250" y="1657350"/>
            <a:ext cx="285751" cy="396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7" name="Shape 2337"/>
          <p:cNvSpPr/>
          <p:nvPr/>
        </p:nvSpPr>
        <p:spPr>
          <a:xfrm>
            <a:off x="6953250" y="1722437"/>
            <a:ext cx="285751" cy="396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8" name="Shape 2338"/>
          <p:cNvSpPr/>
          <p:nvPr/>
        </p:nvSpPr>
        <p:spPr>
          <a:xfrm>
            <a:off x="6953250" y="1787525"/>
            <a:ext cx="285751" cy="396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9" name="Shape 2339"/>
          <p:cNvSpPr/>
          <p:nvPr/>
        </p:nvSpPr>
        <p:spPr>
          <a:xfrm>
            <a:off x="6953250" y="1852612"/>
            <a:ext cx="285751" cy="396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0" name="Shape 2340"/>
          <p:cNvSpPr/>
          <p:nvPr/>
        </p:nvSpPr>
        <p:spPr>
          <a:xfrm>
            <a:off x="577850" y="2924175"/>
            <a:ext cx="63500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1" name="Shape 2341"/>
          <p:cNvSpPr/>
          <p:nvPr/>
        </p:nvSpPr>
        <p:spPr>
          <a:xfrm>
            <a:off x="2436812" y="3281362"/>
            <a:ext cx="204788" cy="2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2" name="Shape 2342"/>
          <p:cNvSpPr/>
          <p:nvPr/>
        </p:nvSpPr>
        <p:spPr>
          <a:xfrm>
            <a:off x="2127250" y="2868612"/>
            <a:ext cx="444500" cy="550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3" name="Shape 2343"/>
          <p:cNvSpPr/>
          <p:nvPr/>
        </p:nvSpPr>
        <p:spPr>
          <a:xfrm>
            <a:off x="4025900" y="3308350"/>
            <a:ext cx="228600" cy="777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4" name="Shape 2344"/>
          <p:cNvSpPr/>
          <p:nvPr/>
        </p:nvSpPr>
        <p:spPr>
          <a:xfrm>
            <a:off x="3670300" y="2767012"/>
            <a:ext cx="495300" cy="611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5" name="Shape 2345"/>
          <p:cNvSpPr/>
          <p:nvPr/>
        </p:nvSpPr>
        <p:spPr>
          <a:xfrm>
            <a:off x="5081587" y="2857500"/>
            <a:ext cx="633413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6" name="Shape 2346"/>
          <p:cNvSpPr/>
          <p:nvPr/>
        </p:nvSpPr>
        <p:spPr>
          <a:xfrm>
            <a:off x="6777037" y="2857500"/>
            <a:ext cx="512763" cy="63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7" name="Shape 2347"/>
          <p:cNvSpPr/>
          <p:nvPr/>
        </p:nvSpPr>
        <p:spPr>
          <a:xfrm>
            <a:off x="7069137" y="3149600"/>
            <a:ext cx="342901" cy="341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8" name="Shape 2348"/>
          <p:cNvSpPr/>
          <p:nvPr/>
        </p:nvSpPr>
        <p:spPr>
          <a:xfrm>
            <a:off x="695325" y="4356100"/>
            <a:ext cx="528638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9" name="Shape 2349"/>
          <p:cNvSpPr/>
          <p:nvPr/>
        </p:nvSpPr>
        <p:spPr>
          <a:xfrm>
            <a:off x="1916112" y="4445000"/>
            <a:ext cx="7239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0" name="Shape 2350"/>
          <p:cNvSpPr/>
          <p:nvPr/>
        </p:nvSpPr>
        <p:spPr>
          <a:xfrm flipH="1">
            <a:off x="4032250" y="4408487"/>
            <a:ext cx="225425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1" name="Shape 2351"/>
          <p:cNvSpPr/>
          <p:nvPr/>
        </p:nvSpPr>
        <p:spPr>
          <a:xfrm flipH="1">
            <a:off x="3532187" y="4408487"/>
            <a:ext cx="225426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2" name="Shape 2352"/>
          <p:cNvSpPr/>
          <p:nvPr/>
        </p:nvSpPr>
        <p:spPr>
          <a:xfrm flipH="1">
            <a:off x="3798887" y="4408487"/>
            <a:ext cx="180976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3" name="Shape 2353"/>
          <p:cNvSpPr/>
          <p:nvPr/>
        </p:nvSpPr>
        <p:spPr>
          <a:xfrm rot="2700000">
            <a:off x="5123656" y="4445793"/>
            <a:ext cx="538163" cy="53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4" name="Shape 2354"/>
          <p:cNvSpPr/>
          <p:nvPr/>
        </p:nvSpPr>
        <p:spPr>
          <a:xfrm>
            <a:off x="6683375" y="4506912"/>
            <a:ext cx="539750" cy="53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5" name="Shape 2355"/>
          <p:cNvSpPr/>
          <p:nvPr/>
        </p:nvSpPr>
        <p:spPr>
          <a:xfrm>
            <a:off x="671512" y="5956300"/>
            <a:ext cx="147638" cy="14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6" name="Shape 2356"/>
          <p:cNvSpPr/>
          <p:nvPr/>
        </p:nvSpPr>
        <p:spPr>
          <a:xfrm>
            <a:off x="671512" y="6199187"/>
            <a:ext cx="147638" cy="14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7" name="Shape 2357"/>
          <p:cNvSpPr/>
          <p:nvPr/>
        </p:nvSpPr>
        <p:spPr>
          <a:xfrm>
            <a:off x="671512" y="6442075"/>
            <a:ext cx="147638" cy="14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8" name="Shape 2358"/>
          <p:cNvSpPr/>
          <p:nvPr/>
        </p:nvSpPr>
        <p:spPr>
          <a:xfrm>
            <a:off x="858837" y="6003925"/>
            <a:ext cx="474663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9" name="Shape 2359"/>
          <p:cNvSpPr/>
          <p:nvPr/>
        </p:nvSpPr>
        <p:spPr>
          <a:xfrm>
            <a:off x="858837" y="6257925"/>
            <a:ext cx="474663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0" name="Shape 2360"/>
          <p:cNvSpPr/>
          <p:nvPr/>
        </p:nvSpPr>
        <p:spPr>
          <a:xfrm>
            <a:off x="858837" y="6497637"/>
            <a:ext cx="474663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1" name="Shape 2361"/>
          <p:cNvSpPr/>
          <p:nvPr/>
        </p:nvSpPr>
        <p:spPr>
          <a:xfrm>
            <a:off x="5227637" y="5969000"/>
            <a:ext cx="566738" cy="12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2" name="Shape 2362"/>
          <p:cNvSpPr/>
          <p:nvPr/>
        </p:nvSpPr>
        <p:spPr>
          <a:xfrm>
            <a:off x="5227637" y="6416675"/>
            <a:ext cx="566738" cy="12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3" name="Shape 2363"/>
          <p:cNvSpPr/>
          <p:nvPr/>
        </p:nvSpPr>
        <p:spPr>
          <a:xfrm>
            <a:off x="5521325" y="6199187"/>
            <a:ext cx="252413" cy="122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4" name="Shape 2364"/>
          <p:cNvSpPr/>
          <p:nvPr/>
        </p:nvSpPr>
        <p:spPr>
          <a:xfrm rot="10800000">
            <a:off x="5008562" y="6196012"/>
            <a:ext cx="355601" cy="13970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5" name="Shape 2365"/>
          <p:cNvSpPr/>
          <p:nvPr/>
        </p:nvSpPr>
        <p:spPr>
          <a:xfrm rot="10800000">
            <a:off x="5222875" y="6110287"/>
            <a:ext cx="204788" cy="301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6" name="Shape 2366"/>
          <p:cNvSpPr/>
          <p:nvPr/>
        </p:nvSpPr>
        <p:spPr>
          <a:xfrm flipH="1">
            <a:off x="6630987" y="5989637"/>
            <a:ext cx="566738" cy="12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7" name="Shape 2367"/>
          <p:cNvSpPr/>
          <p:nvPr/>
        </p:nvSpPr>
        <p:spPr>
          <a:xfrm flipH="1">
            <a:off x="6630987" y="6437312"/>
            <a:ext cx="566738" cy="12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8" name="Shape 2368"/>
          <p:cNvSpPr/>
          <p:nvPr/>
        </p:nvSpPr>
        <p:spPr>
          <a:xfrm flipH="1">
            <a:off x="6680200" y="6219825"/>
            <a:ext cx="252413" cy="12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9" name="Shape 2369"/>
          <p:cNvSpPr/>
          <p:nvPr/>
        </p:nvSpPr>
        <p:spPr>
          <a:xfrm rot="10800000" flipH="1">
            <a:off x="7129462" y="6218237"/>
            <a:ext cx="315913" cy="12223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0" name="Shape 2370"/>
          <p:cNvSpPr/>
          <p:nvPr/>
        </p:nvSpPr>
        <p:spPr>
          <a:xfrm rot="10800000" flipH="1">
            <a:off x="6978650" y="6116637"/>
            <a:ext cx="206375" cy="301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1" name="Shape 2371"/>
          <p:cNvSpPr/>
          <p:nvPr/>
        </p:nvSpPr>
        <p:spPr>
          <a:xfrm>
            <a:off x="3592512" y="6007100"/>
            <a:ext cx="654051" cy="52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2" name="Shape 2372"/>
          <p:cNvSpPr/>
          <p:nvPr/>
        </p:nvSpPr>
        <p:spPr>
          <a:xfrm flipH="1">
            <a:off x="1987550" y="6019800"/>
            <a:ext cx="655638" cy="52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3" name="Shape 2373"/>
          <p:cNvSpPr/>
          <p:nvPr/>
        </p:nvSpPr>
        <p:spPr>
          <a:xfrm>
            <a:off x="800100" y="7637462"/>
            <a:ext cx="511175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4" name="Shape 2374"/>
          <p:cNvSpPr/>
          <p:nvPr/>
        </p:nvSpPr>
        <p:spPr>
          <a:xfrm>
            <a:off x="3924300" y="7631112"/>
            <a:ext cx="325438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5" name="Shape 2375"/>
          <p:cNvSpPr/>
          <p:nvPr/>
        </p:nvSpPr>
        <p:spPr>
          <a:xfrm>
            <a:off x="2184400" y="7627937"/>
            <a:ext cx="458788" cy="498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6" name="Shape 2376"/>
          <p:cNvSpPr/>
          <p:nvPr/>
        </p:nvSpPr>
        <p:spPr>
          <a:xfrm>
            <a:off x="5099050" y="7634287"/>
            <a:ext cx="500063" cy="587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7" name="Shape 2377"/>
          <p:cNvSpPr/>
          <p:nvPr/>
        </p:nvSpPr>
        <p:spPr>
          <a:xfrm>
            <a:off x="5021262" y="7896225"/>
            <a:ext cx="754063" cy="7461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8" name="Shape 2378"/>
          <p:cNvSpPr/>
          <p:nvPr/>
        </p:nvSpPr>
        <p:spPr>
          <a:xfrm>
            <a:off x="6692900" y="7754937"/>
            <a:ext cx="442913" cy="9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9" name="Shape 2379"/>
          <p:cNvSpPr/>
          <p:nvPr/>
        </p:nvSpPr>
        <p:spPr>
          <a:xfrm>
            <a:off x="6692900" y="8115300"/>
            <a:ext cx="442913" cy="9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0" name="Shape 2380"/>
          <p:cNvSpPr/>
          <p:nvPr/>
        </p:nvSpPr>
        <p:spPr>
          <a:xfrm>
            <a:off x="6692900" y="7572375"/>
            <a:ext cx="669925" cy="9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1" name="Shape 2381"/>
          <p:cNvSpPr/>
          <p:nvPr/>
        </p:nvSpPr>
        <p:spPr>
          <a:xfrm>
            <a:off x="6692900" y="7939087"/>
            <a:ext cx="669925" cy="9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2" name="Shape 2382"/>
          <p:cNvSpPr/>
          <p:nvPr/>
        </p:nvSpPr>
        <p:spPr>
          <a:xfrm rot="10800000">
            <a:off x="2225675" y="9402762"/>
            <a:ext cx="40957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3" name="Shape 2383"/>
          <p:cNvSpPr/>
          <p:nvPr/>
        </p:nvSpPr>
        <p:spPr>
          <a:xfrm rot="10800000">
            <a:off x="2225675" y="9088437"/>
            <a:ext cx="40957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4" name="Shape 2384"/>
          <p:cNvSpPr/>
          <p:nvPr/>
        </p:nvSpPr>
        <p:spPr>
          <a:xfrm rot="10800000">
            <a:off x="2016125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5" name="Shape 2385"/>
          <p:cNvSpPr/>
          <p:nvPr/>
        </p:nvSpPr>
        <p:spPr>
          <a:xfrm rot="10800000">
            <a:off x="2016125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6" name="Shape 2386"/>
          <p:cNvSpPr/>
          <p:nvPr/>
        </p:nvSpPr>
        <p:spPr>
          <a:xfrm rot="10800000">
            <a:off x="860425" y="9402762"/>
            <a:ext cx="407988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7" name="Shape 2387"/>
          <p:cNvSpPr/>
          <p:nvPr/>
        </p:nvSpPr>
        <p:spPr>
          <a:xfrm rot="10800000">
            <a:off x="860425" y="9088437"/>
            <a:ext cx="407988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8" name="Shape 2388"/>
          <p:cNvSpPr/>
          <p:nvPr/>
        </p:nvSpPr>
        <p:spPr>
          <a:xfrm rot="10800000">
            <a:off x="749300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9" name="Shape 2389"/>
          <p:cNvSpPr/>
          <p:nvPr/>
        </p:nvSpPr>
        <p:spPr>
          <a:xfrm rot="10800000">
            <a:off x="749300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0" name="Shape 2390"/>
          <p:cNvSpPr/>
          <p:nvPr/>
        </p:nvSpPr>
        <p:spPr>
          <a:xfrm rot="10800000">
            <a:off x="3638550" y="95662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1" name="Shape 2391"/>
          <p:cNvSpPr/>
          <p:nvPr/>
        </p:nvSpPr>
        <p:spPr>
          <a:xfrm rot="10800000">
            <a:off x="3638550" y="9247187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2" name="Shape 2392"/>
          <p:cNvSpPr/>
          <p:nvPr/>
        </p:nvSpPr>
        <p:spPr>
          <a:xfrm rot="10800000">
            <a:off x="3638550" y="9415462"/>
            <a:ext cx="619125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3" name="Shape 2393"/>
          <p:cNvSpPr/>
          <p:nvPr/>
        </p:nvSpPr>
        <p:spPr>
          <a:xfrm rot="10800000">
            <a:off x="3638550" y="9096375"/>
            <a:ext cx="619125" cy="8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4" name="Shape 2394"/>
          <p:cNvSpPr/>
          <p:nvPr/>
        </p:nvSpPr>
        <p:spPr>
          <a:xfrm>
            <a:off x="5081571" y="9048750"/>
            <a:ext cx="633414" cy="635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3" y="16148"/>
                </a:moveTo>
                <a:lnTo>
                  <a:pt x="7261" y="16148"/>
                </a:lnTo>
                <a:lnTo>
                  <a:pt x="7261" y="14188"/>
                </a:lnTo>
                <a:lnTo>
                  <a:pt x="8160" y="14188"/>
                </a:lnTo>
                <a:lnTo>
                  <a:pt x="8160" y="8502"/>
                </a:lnTo>
                <a:lnTo>
                  <a:pt x="6653" y="7914"/>
                </a:lnTo>
                <a:lnTo>
                  <a:pt x="6653" y="6676"/>
                </a:lnTo>
                <a:lnTo>
                  <a:pt x="11224" y="6676"/>
                </a:lnTo>
                <a:lnTo>
                  <a:pt x="11224" y="14188"/>
                </a:lnTo>
                <a:lnTo>
                  <a:pt x="12123" y="14188"/>
                </a:lnTo>
                <a:lnTo>
                  <a:pt x="12123" y="16148"/>
                </a:lnTo>
                <a:close/>
                <a:moveTo>
                  <a:pt x="9683" y="1701"/>
                </a:moveTo>
                <a:cubicBezTo>
                  <a:pt x="10720" y="1701"/>
                  <a:pt x="11565" y="2544"/>
                  <a:pt x="11565" y="3586"/>
                </a:cubicBezTo>
                <a:cubicBezTo>
                  <a:pt x="11565" y="4634"/>
                  <a:pt x="10720" y="5486"/>
                  <a:pt x="9683" y="5486"/>
                </a:cubicBezTo>
                <a:cubicBezTo>
                  <a:pt x="8631" y="5486"/>
                  <a:pt x="7778" y="4634"/>
                  <a:pt x="7778" y="3586"/>
                </a:cubicBezTo>
                <a:cubicBezTo>
                  <a:pt x="7778" y="2528"/>
                  <a:pt x="8614" y="1701"/>
                  <a:pt x="9683" y="1701"/>
                </a:cubicBezTo>
                <a:moveTo>
                  <a:pt x="16798" y="2880"/>
                </a:moveTo>
                <a:cubicBezTo>
                  <a:pt x="12955" y="-960"/>
                  <a:pt x="6723" y="-960"/>
                  <a:pt x="2882" y="2880"/>
                </a:cubicBezTo>
                <a:cubicBezTo>
                  <a:pt x="-960" y="6721"/>
                  <a:pt x="-960" y="12955"/>
                  <a:pt x="2882" y="16798"/>
                </a:cubicBezTo>
                <a:cubicBezTo>
                  <a:pt x="6724" y="20640"/>
                  <a:pt x="12956" y="20639"/>
                  <a:pt x="16798" y="16798"/>
                </a:cubicBezTo>
                <a:cubicBezTo>
                  <a:pt x="20640" y="12958"/>
                  <a:pt x="20640" y="6721"/>
                  <a:pt x="16798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5" name="Shape 2395"/>
          <p:cNvSpPr/>
          <p:nvPr/>
        </p:nvSpPr>
        <p:spPr>
          <a:xfrm>
            <a:off x="6777037" y="9050337"/>
            <a:ext cx="631834" cy="63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6" name="Shape 2396"/>
          <p:cNvSpPr/>
          <p:nvPr/>
        </p:nvSpPr>
        <p:spPr>
          <a:xfrm>
            <a:off x="781050" y="10591803"/>
            <a:ext cx="514359" cy="59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7" name="Shape 2397"/>
          <p:cNvSpPr/>
          <p:nvPr/>
        </p:nvSpPr>
        <p:spPr>
          <a:xfrm rot="10800000" flipH="1">
            <a:off x="2128837" y="10629900"/>
            <a:ext cx="514358" cy="59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8" name="Shape 2398"/>
          <p:cNvSpPr/>
          <p:nvPr/>
        </p:nvSpPr>
        <p:spPr>
          <a:xfrm flipH="1">
            <a:off x="3963987" y="11074400"/>
            <a:ext cx="69851" cy="6985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9" name="Shape 2399"/>
          <p:cNvSpPr/>
          <p:nvPr/>
        </p:nvSpPr>
        <p:spPr>
          <a:xfrm flipH="1">
            <a:off x="3690937" y="10642600"/>
            <a:ext cx="558801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0" name="Shape 2400"/>
          <p:cNvSpPr/>
          <p:nvPr/>
        </p:nvSpPr>
        <p:spPr>
          <a:xfrm>
            <a:off x="5151437" y="10761662"/>
            <a:ext cx="506413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1" name="Shape 2401"/>
          <p:cNvSpPr/>
          <p:nvPr/>
        </p:nvSpPr>
        <p:spPr>
          <a:xfrm>
            <a:off x="5364162" y="10687050"/>
            <a:ext cx="90488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2" name="Shape 2402"/>
          <p:cNvSpPr/>
          <p:nvPr/>
        </p:nvSpPr>
        <p:spPr>
          <a:xfrm>
            <a:off x="6781800" y="10680700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3" name="Shape 2403"/>
          <p:cNvSpPr/>
          <p:nvPr/>
        </p:nvSpPr>
        <p:spPr>
          <a:xfrm>
            <a:off x="6781800" y="10893425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4" name="Shape 2404"/>
          <p:cNvSpPr/>
          <p:nvPr/>
        </p:nvSpPr>
        <p:spPr>
          <a:xfrm>
            <a:off x="6781800" y="11101387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5" name="Shape 2405"/>
          <p:cNvSpPr/>
          <p:nvPr/>
        </p:nvSpPr>
        <p:spPr>
          <a:xfrm>
            <a:off x="7016750" y="10680700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6" name="Shape 2406"/>
          <p:cNvSpPr/>
          <p:nvPr/>
        </p:nvSpPr>
        <p:spPr>
          <a:xfrm>
            <a:off x="7016750" y="10893425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7" name="Shape 2407"/>
          <p:cNvSpPr/>
          <p:nvPr/>
        </p:nvSpPr>
        <p:spPr>
          <a:xfrm>
            <a:off x="7016750" y="11101387"/>
            <a:ext cx="1524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8" name="Shape 2408"/>
          <p:cNvSpPr/>
          <p:nvPr/>
        </p:nvSpPr>
        <p:spPr>
          <a:xfrm>
            <a:off x="7251700" y="10680700"/>
            <a:ext cx="150813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9" name="Shape 2409"/>
          <p:cNvSpPr/>
          <p:nvPr/>
        </p:nvSpPr>
        <p:spPr>
          <a:xfrm>
            <a:off x="7251700" y="10893425"/>
            <a:ext cx="150813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0" name="Shape 2410"/>
          <p:cNvSpPr/>
          <p:nvPr/>
        </p:nvSpPr>
        <p:spPr>
          <a:xfrm>
            <a:off x="7251700" y="11101387"/>
            <a:ext cx="150813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1" name="Shape 2411"/>
          <p:cNvSpPr/>
          <p:nvPr/>
        </p:nvSpPr>
        <p:spPr>
          <a:xfrm>
            <a:off x="2006600" y="12153900"/>
            <a:ext cx="635000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2" name="Shape 2412"/>
          <p:cNvSpPr/>
          <p:nvPr/>
        </p:nvSpPr>
        <p:spPr>
          <a:xfrm>
            <a:off x="2005012" y="12376150"/>
            <a:ext cx="635001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3" name="Shape 2413"/>
          <p:cNvSpPr/>
          <p:nvPr/>
        </p:nvSpPr>
        <p:spPr>
          <a:xfrm>
            <a:off x="2005012" y="12614275"/>
            <a:ext cx="635001" cy="125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4" name="Shape 2414"/>
          <p:cNvSpPr/>
          <p:nvPr/>
        </p:nvSpPr>
        <p:spPr>
          <a:xfrm>
            <a:off x="779462" y="12161837"/>
            <a:ext cx="209551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5" name="Shape 2415"/>
          <p:cNvSpPr/>
          <p:nvPr/>
        </p:nvSpPr>
        <p:spPr>
          <a:xfrm>
            <a:off x="1123950" y="12161837"/>
            <a:ext cx="207963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6" name="Shape 2416"/>
          <p:cNvSpPr/>
          <p:nvPr/>
        </p:nvSpPr>
        <p:spPr>
          <a:xfrm>
            <a:off x="779462" y="12503150"/>
            <a:ext cx="209551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7" name="Shape 2417"/>
          <p:cNvSpPr/>
          <p:nvPr/>
        </p:nvSpPr>
        <p:spPr>
          <a:xfrm>
            <a:off x="1123950" y="12503150"/>
            <a:ext cx="207963" cy="207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8" name="Shape 2418"/>
          <p:cNvSpPr/>
          <p:nvPr/>
        </p:nvSpPr>
        <p:spPr>
          <a:xfrm>
            <a:off x="6850062" y="12188825"/>
            <a:ext cx="522288" cy="52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9" name="Shape 2419"/>
          <p:cNvSpPr/>
          <p:nvPr/>
        </p:nvSpPr>
        <p:spPr>
          <a:xfrm>
            <a:off x="5141912" y="12184062"/>
            <a:ext cx="522288" cy="52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0" name="Shape 2420"/>
          <p:cNvSpPr/>
          <p:nvPr/>
        </p:nvSpPr>
        <p:spPr>
          <a:xfrm>
            <a:off x="3635375" y="1233963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3635375" y="1233328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2" name="Shape 2422"/>
          <p:cNvSpPr/>
          <p:nvPr/>
        </p:nvSpPr>
        <p:spPr>
          <a:xfrm>
            <a:off x="3840167" y="123777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3" name="Shape 2423"/>
          <p:cNvSpPr/>
          <p:nvPr/>
        </p:nvSpPr>
        <p:spPr>
          <a:xfrm>
            <a:off x="3840167" y="123777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4" name="Shape 2424"/>
          <p:cNvSpPr/>
          <p:nvPr/>
        </p:nvSpPr>
        <p:spPr>
          <a:xfrm>
            <a:off x="3635375" y="12111037"/>
            <a:ext cx="158750" cy="15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5" name="Shape 2425"/>
          <p:cNvSpPr/>
          <p:nvPr/>
        </p:nvSpPr>
        <p:spPr>
          <a:xfrm>
            <a:off x="3840167" y="1214913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6" name="Shape 2426"/>
          <p:cNvSpPr/>
          <p:nvPr/>
        </p:nvSpPr>
        <p:spPr>
          <a:xfrm>
            <a:off x="3635375" y="12549187"/>
            <a:ext cx="158750" cy="157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7" name="Shape 2427"/>
          <p:cNvSpPr/>
          <p:nvPr/>
        </p:nvSpPr>
        <p:spPr>
          <a:xfrm>
            <a:off x="3840167" y="12587287"/>
            <a:ext cx="417524" cy="80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4344987" y="1592271"/>
            <a:ext cx="414336" cy="46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0" name="Shape 2430"/>
          <p:cNvSpPr/>
          <p:nvPr/>
        </p:nvSpPr>
        <p:spPr>
          <a:xfrm>
            <a:off x="1590664" y="1592256"/>
            <a:ext cx="673112" cy="465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1" name="Shape 2431"/>
          <p:cNvSpPr/>
          <p:nvPr/>
        </p:nvSpPr>
        <p:spPr>
          <a:xfrm>
            <a:off x="5656262" y="1592268"/>
            <a:ext cx="695307" cy="465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2" name="Shape 2432"/>
          <p:cNvSpPr/>
          <p:nvPr/>
        </p:nvSpPr>
        <p:spPr>
          <a:xfrm>
            <a:off x="420687" y="1592268"/>
            <a:ext cx="406401" cy="46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3" name="Shape 2433"/>
          <p:cNvSpPr/>
          <p:nvPr/>
        </p:nvSpPr>
        <p:spPr>
          <a:xfrm>
            <a:off x="350837" y="1592262"/>
            <a:ext cx="109538" cy="43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4" name="Shape 2434"/>
          <p:cNvSpPr/>
          <p:nvPr/>
        </p:nvSpPr>
        <p:spPr>
          <a:xfrm>
            <a:off x="6985000" y="1592254"/>
            <a:ext cx="450850" cy="465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5" name="Shape 2435"/>
          <p:cNvSpPr/>
          <p:nvPr/>
        </p:nvSpPr>
        <p:spPr>
          <a:xfrm>
            <a:off x="2973387" y="1565275"/>
            <a:ext cx="168276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6" name="Shape 2436"/>
          <p:cNvSpPr/>
          <p:nvPr/>
        </p:nvSpPr>
        <p:spPr>
          <a:xfrm>
            <a:off x="3251200" y="1565275"/>
            <a:ext cx="169863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7" name="Shape 2437"/>
          <p:cNvSpPr/>
          <p:nvPr/>
        </p:nvSpPr>
        <p:spPr>
          <a:xfrm>
            <a:off x="811212" y="3040071"/>
            <a:ext cx="387351" cy="50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8" name="Shape 2438"/>
          <p:cNvSpPr/>
          <p:nvPr/>
        </p:nvSpPr>
        <p:spPr>
          <a:xfrm>
            <a:off x="2308225" y="3060709"/>
            <a:ext cx="387350" cy="50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9" name="Shape 2439"/>
          <p:cNvSpPr/>
          <p:nvPr/>
        </p:nvSpPr>
        <p:spPr>
          <a:xfrm>
            <a:off x="2759075" y="3238500"/>
            <a:ext cx="79375" cy="16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0" name="Shape 2440"/>
          <p:cNvSpPr/>
          <p:nvPr/>
        </p:nvSpPr>
        <p:spPr>
          <a:xfrm>
            <a:off x="3797300" y="3078161"/>
            <a:ext cx="387350" cy="504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1" name="Shape 2441"/>
          <p:cNvSpPr/>
          <p:nvPr/>
        </p:nvSpPr>
        <p:spPr>
          <a:xfrm>
            <a:off x="4275137" y="3241675"/>
            <a:ext cx="80963" cy="16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2" name="Shape 2442"/>
          <p:cNvSpPr/>
          <p:nvPr/>
        </p:nvSpPr>
        <p:spPr>
          <a:xfrm>
            <a:off x="4371975" y="3132137"/>
            <a:ext cx="127000" cy="401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3" name="Shape 2443"/>
          <p:cNvSpPr/>
          <p:nvPr/>
        </p:nvSpPr>
        <p:spPr>
          <a:xfrm>
            <a:off x="4454525" y="3009900"/>
            <a:ext cx="173038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4" name="Shape 2444"/>
          <p:cNvSpPr/>
          <p:nvPr/>
        </p:nvSpPr>
        <p:spPr>
          <a:xfrm>
            <a:off x="5454650" y="3341687"/>
            <a:ext cx="152400" cy="30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5" name="Shape 2445"/>
          <p:cNvSpPr/>
          <p:nvPr/>
        </p:nvSpPr>
        <p:spPr>
          <a:xfrm>
            <a:off x="5878512" y="3341687"/>
            <a:ext cx="152401" cy="30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6" name="Shape 2446"/>
          <p:cNvSpPr/>
          <p:nvPr/>
        </p:nvSpPr>
        <p:spPr>
          <a:xfrm>
            <a:off x="5362575" y="3013075"/>
            <a:ext cx="762000" cy="493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6823075" y="3303587"/>
            <a:ext cx="487363" cy="16192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8" name="Shape 2448"/>
          <p:cNvSpPr/>
          <p:nvPr/>
        </p:nvSpPr>
        <p:spPr>
          <a:xfrm>
            <a:off x="889000" y="4708525"/>
            <a:ext cx="438150" cy="43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9" name="Shape 2449"/>
          <p:cNvSpPr/>
          <p:nvPr/>
        </p:nvSpPr>
        <p:spPr>
          <a:xfrm>
            <a:off x="2430462" y="4764087"/>
            <a:ext cx="530226" cy="312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0" name="Shape 2450"/>
          <p:cNvSpPr/>
          <p:nvPr/>
        </p:nvSpPr>
        <p:spPr>
          <a:xfrm rot="2700000">
            <a:off x="4273550" y="4972050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1" name="Shape 2451"/>
          <p:cNvSpPr/>
          <p:nvPr/>
        </p:nvSpPr>
        <p:spPr>
          <a:xfrm rot="13500000">
            <a:off x="3994150" y="4664075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2" name="Shape 2452"/>
          <p:cNvSpPr/>
          <p:nvPr/>
        </p:nvSpPr>
        <p:spPr>
          <a:xfrm rot="8100000">
            <a:off x="3997325" y="4975225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3" name="Shape 2453"/>
          <p:cNvSpPr/>
          <p:nvPr/>
        </p:nvSpPr>
        <p:spPr>
          <a:xfrm rot="18900000">
            <a:off x="4276725" y="4667250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4" name="Shape 2454"/>
          <p:cNvSpPr/>
          <p:nvPr/>
        </p:nvSpPr>
        <p:spPr>
          <a:xfrm rot="2700000" flipH="1">
            <a:off x="5829300" y="4946650"/>
            <a:ext cx="274638" cy="228601"/>
          </a:xfrm>
          <a:prstGeom prst="rightArrow">
            <a:avLst>
              <a:gd name="adj1" fmla="val 47194"/>
              <a:gd name="adj2" fmla="val 54213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5" name="Shape 2455"/>
          <p:cNvSpPr/>
          <p:nvPr/>
        </p:nvSpPr>
        <p:spPr>
          <a:xfrm rot="13500000" flipH="1">
            <a:off x="5581650" y="4668837"/>
            <a:ext cx="276225" cy="230188"/>
          </a:xfrm>
          <a:prstGeom prst="rightArrow">
            <a:avLst>
              <a:gd name="adj1" fmla="val 47194"/>
              <a:gd name="adj2" fmla="val 54150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6" name="Shape 2456"/>
          <p:cNvSpPr/>
          <p:nvPr/>
        </p:nvSpPr>
        <p:spPr>
          <a:xfrm rot="8100000" flipH="1">
            <a:off x="5570537" y="4933950"/>
            <a:ext cx="274638" cy="230188"/>
          </a:xfrm>
          <a:prstGeom prst="rightArrow">
            <a:avLst>
              <a:gd name="adj1" fmla="val 47194"/>
              <a:gd name="adj2" fmla="val 53839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7" name="Shape 2457"/>
          <p:cNvSpPr/>
          <p:nvPr/>
        </p:nvSpPr>
        <p:spPr>
          <a:xfrm rot="18900000">
            <a:off x="5846762" y="4672012"/>
            <a:ext cx="276226" cy="230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8" name="Shape 2458"/>
          <p:cNvSpPr/>
          <p:nvPr/>
        </p:nvSpPr>
        <p:spPr>
          <a:xfrm rot="2700000">
            <a:off x="7062787" y="4930775"/>
            <a:ext cx="288926" cy="241300"/>
          </a:xfrm>
          <a:prstGeom prst="rightArrow">
            <a:avLst>
              <a:gd name="adj1" fmla="val 47194"/>
              <a:gd name="adj2" fmla="val 51420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9" name="Shape 2459"/>
          <p:cNvSpPr/>
          <p:nvPr/>
        </p:nvSpPr>
        <p:spPr>
          <a:xfrm rot="13500000">
            <a:off x="6804025" y="4672012"/>
            <a:ext cx="288925" cy="24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0" name="Shape 2460"/>
          <p:cNvSpPr/>
          <p:nvPr/>
        </p:nvSpPr>
        <p:spPr>
          <a:xfrm>
            <a:off x="893762" y="606901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1" name="Shape 2461"/>
          <p:cNvSpPr/>
          <p:nvPr/>
        </p:nvSpPr>
        <p:spPr>
          <a:xfrm>
            <a:off x="5672137" y="6102350"/>
            <a:ext cx="277813" cy="59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2" name="Shape 2462"/>
          <p:cNvSpPr/>
          <p:nvPr/>
        </p:nvSpPr>
        <p:spPr>
          <a:xfrm>
            <a:off x="2527300" y="6243637"/>
            <a:ext cx="293688" cy="293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3" name="Shape 2463"/>
          <p:cNvSpPr/>
          <p:nvPr/>
        </p:nvSpPr>
        <p:spPr>
          <a:xfrm>
            <a:off x="2857500" y="6243637"/>
            <a:ext cx="293688" cy="293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4" name="Shape 2464"/>
          <p:cNvSpPr/>
          <p:nvPr/>
        </p:nvSpPr>
        <p:spPr>
          <a:xfrm>
            <a:off x="4027487" y="6148387"/>
            <a:ext cx="450851" cy="509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5" name="Shape 2465"/>
          <p:cNvSpPr/>
          <p:nvPr/>
        </p:nvSpPr>
        <p:spPr>
          <a:xfrm>
            <a:off x="6977067" y="6170612"/>
            <a:ext cx="319084" cy="43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6" name="Shape 2466"/>
          <p:cNvSpPr/>
          <p:nvPr/>
        </p:nvSpPr>
        <p:spPr>
          <a:xfrm>
            <a:off x="1112837" y="7620000"/>
            <a:ext cx="146051" cy="230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7" name="Shape 2467"/>
          <p:cNvSpPr/>
          <p:nvPr/>
        </p:nvSpPr>
        <p:spPr>
          <a:xfrm>
            <a:off x="1255712" y="7688262"/>
            <a:ext cx="112713" cy="179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8" name="Shape 2468"/>
          <p:cNvSpPr/>
          <p:nvPr/>
        </p:nvSpPr>
        <p:spPr>
          <a:xfrm>
            <a:off x="1398587" y="7688262"/>
            <a:ext cx="109538" cy="173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9" name="Shape 2469"/>
          <p:cNvSpPr/>
          <p:nvPr/>
        </p:nvSpPr>
        <p:spPr>
          <a:xfrm>
            <a:off x="998530" y="7897804"/>
            <a:ext cx="641336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0" name="Shape 2470"/>
          <p:cNvSpPr/>
          <p:nvPr/>
        </p:nvSpPr>
        <p:spPr>
          <a:xfrm>
            <a:off x="1027112" y="7966075"/>
            <a:ext cx="538163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1" name="Shape 2471"/>
          <p:cNvSpPr/>
          <p:nvPr/>
        </p:nvSpPr>
        <p:spPr>
          <a:xfrm>
            <a:off x="2844799" y="7626350"/>
            <a:ext cx="414339" cy="628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2" name="Shape 2472"/>
          <p:cNvSpPr/>
          <p:nvPr/>
        </p:nvSpPr>
        <p:spPr>
          <a:xfrm>
            <a:off x="4198937" y="7691437"/>
            <a:ext cx="628651" cy="495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3" name="Shape 2473"/>
          <p:cNvSpPr/>
          <p:nvPr/>
        </p:nvSpPr>
        <p:spPr>
          <a:xfrm>
            <a:off x="5572125" y="7620000"/>
            <a:ext cx="614352" cy="62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4" name="Shape 2474"/>
          <p:cNvSpPr/>
          <p:nvPr/>
        </p:nvSpPr>
        <p:spPr>
          <a:xfrm>
            <a:off x="6921500" y="7645400"/>
            <a:ext cx="588963" cy="58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5" name="Shape 2475"/>
          <p:cNvSpPr/>
          <p:nvPr/>
        </p:nvSpPr>
        <p:spPr>
          <a:xfrm flipH="1">
            <a:off x="1143000" y="9308000"/>
            <a:ext cx="438150" cy="415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6" name="Shape 2476"/>
          <p:cNvSpPr/>
          <p:nvPr/>
        </p:nvSpPr>
        <p:spPr>
          <a:xfrm flipH="1">
            <a:off x="1281112" y="9123362"/>
            <a:ext cx="449263" cy="413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7" name="Shape 2477"/>
          <p:cNvSpPr/>
          <p:nvPr/>
        </p:nvSpPr>
        <p:spPr>
          <a:xfrm>
            <a:off x="2690812" y="9109075"/>
            <a:ext cx="635001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/>
          <p:nvPr/>
        </p:nvSpPr>
        <p:spPr>
          <a:xfrm>
            <a:off x="4344987" y="1592271"/>
            <a:ext cx="414336" cy="46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0" name="Shape 2480"/>
          <p:cNvSpPr/>
          <p:nvPr/>
        </p:nvSpPr>
        <p:spPr>
          <a:xfrm>
            <a:off x="1590664" y="1592256"/>
            <a:ext cx="673112" cy="465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1" name="Shape 2481"/>
          <p:cNvSpPr/>
          <p:nvPr/>
        </p:nvSpPr>
        <p:spPr>
          <a:xfrm>
            <a:off x="5656262" y="1592268"/>
            <a:ext cx="695307" cy="465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2" name="Shape 2482"/>
          <p:cNvSpPr/>
          <p:nvPr/>
        </p:nvSpPr>
        <p:spPr>
          <a:xfrm>
            <a:off x="420687" y="1592268"/>
            <a:ext cx="406401" cy="46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3" name="Shape 2483"/>
          <p:cNvSpPr/>
          <p:nvPr/>
        </p:nvSpPr>
        <p:spPr>
          <a:xfrm>
            <a:off x="350837" y="1592262"/>
            <a:ext cx="109538" cy="43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4" name="Shape 2484"/>
          <p:cNvSpPr/>
          <p:nvPr/>
        </p:nvSpPr>
        <p:spPr>
          <a:xfrm>
            <a:off x="6985000" y="1592254"/>
            <a:ext cx="450850" cy="465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5" name="Shape 2485"/>
          <p:cNvSpPr/>
          <p:nvPr/>
        </p:nvSpPr>
        <p:spPr>
          <a:xfrm>
            <a:off x="2973387" y="1565275"/>
            <a:ext cx="168276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6" name="Shape 2486"/>
          <p:cNvSpPr/>
          <p:nvPr/>
        </p:nvSpPr>
        <p:spPr>
          <a:xfrm>
            <a:off x="3251200" y="1565275"/>
            <a:ext cx="169863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7" name="Shape 2487"/>
          <p:cNvSpPr/>
          <p:nvPr/>
        </p:nvSpPr>
        <p:spPr>
          <a:xfrm>
            <a:off x="811212" y="3040071"/>
            <a:ext cx="387351" cy="50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8" name="Shape 2488"/>
          <p:cNvSpPr/>
          <p:nvPr/>
        </p:nvSpPr>
        <p:spPr>
          <a:xfrm>
            <a:off x="2308225" y="3060709"/>
            <a:ext cx="387350" cy="50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9" name="Shape 2489"/>
          <p:cNvSpPr/>
          <p:nvPr/>
        </p:nvSpPr>
        <p:spPr>
          <a:xfrm>
            <a:off x="2759075" y="3238500"/>
            <a:ext cx="79375" cy="16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0" name="Shape 2490"/>
          <p:cNvSpPr/>
          <p:nvPr/>
        </p:nvSpPr>
        <p:spPr>
          <a:xfrm>
            <a:off x="3797300" y="3078161"/>
            <a:ext cx="387350" cy="504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1" name="Shape 2491"/>
          <p:cNvSpPr/>
          <p:nvPr/>
        </p:nvSpPr>
        <p:spPr>
          <a:xfrm>
            <a:off x="4275137" y="3241675"/>
            <a:ext cx="80963" cy="16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2" name="Shape 2492"/>
          <p:cNvSpPr/>
          <p:nvPr/>
        </p:nvSpPr>
        <p:spPr>
          <a:xfrm>
            <a:off x="4371975" y="3132137"/>
            <a:ext cx="127000" cy="401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3" name="Shape 2493"/>
          <p:cNvSpPr/>
          <p:nvPr/>
        </p:nvSpPr>
        <p:spPr>
          <a:xfrm>
            <a:off x="4454525" y="3009900"/>
            <a:ext cx="173038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4" name="Shape 2494"/>
          <p:cNvSpPr/>
          <p:nvPr/>
        </p:nvSpPr>
        <p:spPr>
          <a:xfrm>
            <a:off x="5454650" y="3341687"/>
            <a:ext cx="152400" cy="30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5" name="Shape 2495"/>
          <p:cNvSpPr/>
          <p:nvPr/>
        </p:nvSpPr>
        <p:spPr>
          <a:xfrm>
            <a:off x="5878512" y="3341687"/>
            <a:ext cx="152401" cy="30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6" name="Shape 2496"/>
          <p:cNvSpPr/>
          <p:nvPr/>
        </p:nvSpPr>
        <p:spPr>
          <a:xfrm>
            <a:off x="5362575" y="3013075"/>
            <a:ext cx="762000" cy="493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7" name="Shape 2497"/>
          <p:cNvSpPr/>
          <p:nvPr/>
        </p:nvSpPr>
        <p:spPr>
          <a:xfrm>
            <a:off x="6823075" y="3303587"/>
            <a:ext cx="487363" cy="16192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8" name="Shape 2498"/>
          <p:cNvSpPr/>
          <p:nvPr/>
        </p:nvSpPr>
        <p:spPr>
          <a:xfrm>
            <a:off x="889000" y="4708525"/>
            <a:ext cx="438150" cy="43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9" name="Shape 2499"/>
          <p:cNvSpPr/>
          <p:nvPr/>
        </p:nvSpPr>
        <p:spPr>
          <a:xfrm>
            <a:off x="2430462" y="4764087"/>
            <a:ext cx="530226" cy="312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0" name="Shape 2500"/>
          <p:cNvSpPr/>
          <p:nvPr/>
        </p:nvSpPr>
        <p:spPr>
          <a:xfrm rot="2700000">
            <a:off x="4273550" y="4972050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1" name="Shape 2501"/>
          <p:cNvSpPr/>
          <p:nvPr/>
        </p:nvSpPr>
        <p:spPr>
          <a:xfrm rot="13500000">
            <a:off x="3994150" y="4664075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2" name="Shape 2502"/>
          <p:cNvSpPr/>
          <p:nvPr/>
        </p:nvSpPr>
        <p:spPr>
          <a:xfrm rot="8100000">
            <a:off x="3997325" y="4975225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3" name="Shape 2503"/>
          <p:cNvSpPr/>
          <p:nvPr/>
        </p:nvSpPr>
        <p:spPr>
          <a:xfrm rot="18900000">
            <a:off x="4276725" y="4667250"/>
            <a:ext cx="249238" cy="207963"/>
          </a:xfrm>
          <a:prstGeom prst="rightArrow">
            <a:avLst>
              <a:gd name="adj1" fmla="val 47194"/>
              <a:gd name="adj2" fmla="val 5959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4" name="Shape 2504"/>
          <p:cNvSpPr/>
          <p:nvPr/>
        </p:nvSpPr>
        <p:spPr>
          <a:xfrm rot="2700000" flipH="1">
            <a:off x="5829300" y="4946650"/>
            <a:ext cx="274638" cy="228601"/>
          </a:xfrm>
          <a:prstGeom prst="rightArrow">
            <a:avLst>
              <a:gd name="adj1" fmla="val 47194"/>
              <a:gd name="adj2" fmla="val 54213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5" name="Shape 2505"/>
          <p:cNvSpPr/>
          <p:nvPr/>
        </p:nvSpPr>
        <p:spPr>
          <a:xfrm rot="13500000" flipH="1">
            <a:off x="5581650" y="4668837"/>
            <a:ext cx="276225" cy="230188"/>
          </a:xfrm>
          <a:prstGeom prst="rightArrow">
            <a:avLst>
              <a:gd name="adj1" fmla="val 47194"/>
              <a:gd name="adj2" fmla="val 54150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6" name="Shape 2506"/>
          <p:cNvSpPr/>
          <p:nvPr/>
        </p:nvSpPr>
        <p:spPr>
          <a:xfrm rot="8100000" flipH="1">
            <a:off x="5570537" y="4933950"/>
            <a:ext cx="274638" cy="230188"/>
          </a:xfrm>
          <a:prstGeom prst="rightArrow">
            <a:avLst>
              <a:gd name="adj1" fmla="val 47194"/>
              <a:gd name="adj2" fmla="val 53839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7" name="Shape 2507"/>
          <p:cNvSpPr/>
          <p:nvPr/>
        </p:nvSpPr>
        <p:spPr>
          <a:xfrm rot="18900000">
            <a:off x="5846762" y="4672012"/>
            <a:ext cx="276226" cy="230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8" name="Shape 2508"/>
          <p:cNvSpPr/>
          <p:nvPr/>
        </p:nvSpPr>
        <p:spPr>
          <a:xfrm rot="2700000">
            <a:off x="7062787" y="4930775"/>
            <a:ext cx="288926" cy="241300"/>
          </a:xfrm>
          <a:prstGeom prst="rightArrow">
            <a:avLst>
              <a:gd name="adj1" fmla="val 47194"/>
              <a:gd name="adj2" fmla="val 51420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9" name="Shape 2509"/>
          <p:cNvSpPr/>
          <p:nvPr/>
        </p:nvSpPr>
        <p:spPr>
          <a:xfrm rot="13500000">
            <a:off x="6804025" y="4672012"/>
            <a:ext cx="288925" cy="24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0" name="Shape 2510"/>
          <p:cNvSpPr/>
          <p:nvPr/>
        </p:nvSpPr>
        <p:spPr>
          <a:xfrm>
            <a:off x="893762" y="6069012"/>
            <a:ext cx="635001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1" name="Shape 2511"/>
          <p:cNvSpPr/>
          <p:nvPr/>
        </p:nvSpPr>
        <p:spPr>
          <a:xfrm>
            <a:off x="5672137" y="6102350"/>
            <a:ext cx="277813" cy="59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2" name="Shape 2512"/>
          <p:cNvSpPr/>
          <p:nvPr/>
        </p:nvSpPr>
        <p:spPr>
          <a:xfrm>
            <a:off x="2527300" y="6243637"/>
            <a:ext cx="293688" cy="293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3" name="Shape 2513"/>
          <p:cNvSpPr/>
          <p:nvPr/>
        </p:nvSpPr>
        <p:spPr>
          <a:xfrm>
            <a:off x="2857500" y="6243637"/>
            <a:ext cx="293688" cy="293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4" name="Shape 2514"/>
          <p:cNvSpPr/>
          <p:nvPr/>
        </p:nvSpPr>
        <p:spPr>
          <a:xfrm>
            <a:off x="4027487" y="6148387"/>
            <a:ext cx="450851" cy="509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5" name="Shape 2515"/>
          <p:cNvSpPr/>
          <p:nvPr/>
        </p:nvSpPr>
        <p:spPr>
          <a:xfrm>
            <a:off x="6977067" y="6170612"/>
            <a:ext cx="319084" cy="43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6" name="Shape 2516"/>
          <p:cNvSpPr/>
          <p:nvPr/>
        </p:nvSpPr>
        <p:spPr>
          <a:xfrm>
            <a:off x="1112837" y="7620000"/>
            <a:ext cx="146051" cy="230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7" name="Shape 2517"/>
          <p:cNvSpPr/>
          <p:nvPr/>
        </p:nvSpPr>
        <p:spPr>
          <a:xfrm>
            <a:off x="1255712" y="7688262"/>
            <a:ext cx="112713" cy="179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8" name="Shape 2518"/>
          <p:cNvSpPr/>
          <p:nvPr/>
        </p:nvSpPr>
        <p:spPr>
          <a:xfrm>
            <a:off x="1398587" y="7688262"/>
            <a:ext cx="109538" cy="173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9" name="Shape 2519"/>
          <p:cNvSpPr/>
          <p:nvPr/>
        </p:nvSpPr>
        <p:spPr>
          <a:xfrm>
            <a:off x="998530" y="7897804"/>
            <a:ext cx="641336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0" name="Shape 2520"/>
          <p:cNvSpPr/>
          <p:nvPr/>
        </p:nvSpPr>
        <p:spPr>
          <a:xfrm>
            <a:off x="1027112" y="7966075"/>
            <a:ext cx="538163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1" name="Shape 2521"/>
          <p:cNvSpPr/>
          <p:nvPr/>
        </p:nvSpPr>
        <p:spPr>
          <a:xfrm>
            <a:off x="2844799" y="7626350"/>
            <a:ext cx="414339" cy="628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2" name="Shape 2522"/>
          <p:cNvSpPr/>
          <p:nvPr/>
        </p:nvSpPr>
        <p:spPr>
          <a:xfrm>
            <a:off x="4198937" y="7691437"/>
            <a:ext cx="628651" cy="495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3" name="Shape 2523"/>
          <p:cNvSpPr/>
          <p:nvPr/>
        </p:nvSpPr>
        <p:spPr>
          <a:xfrm>
            <a:off x="5572125" y="7620000"/>
            <a:ext cx="614352" cy="62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4" name="Shape 2524"/>
          <p:cNvSpPr/>
          <p:nvPr/>
        </p:nvSpPr>
        <p:spPr>
          <a:xfrm>
            <a:off x="6921500" y="7645400"/>
            <a:ext cx="588963" cy="58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5" name="Shape 2525"/>
          <p:cNvSpPr/>
          <p:nvPr/>
        </p:nvSpPr>
        <p:spPr>
          <a:xfrm flipH="1">
            <a:off x="1143000" y="9308000"/>
            <a:ext cx="438150" cy="415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6" name="Shape 2526"/>
          <p:cNvSpPr/>
          <p:nvPr/>
        </p:nvSpPr>
        <p:spPr>
          <a:xfrm flipH="1">
            <a:off x="1281112" y="9123362"/>
            <a:ext cx="449263" cy="413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7" name="Shape 2527"/>
          <p:cNvSpPr/>
          <p:nvPr/>
        </p:nvSpPr>
        <p:spPr>
          <a:xfrm>
            <a:off x="2690812" y="9109075"/>
            <a:ext cx="635001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50800" y="1460500"/>
            <a:ext cx="8229600" cy="5435600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544938" y="3790950"/>
            <a:ext cx="420777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49" name="Shape 249"/>
          <p:cNvSpPr/>
          <p:nvPr/>
        </p:nvSpPr>
        <p:spPr>
          <a:xfrm>
            <a:off x="3788654" y="3790950"/>
            <a:ext cx="752654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50" name="Shape 250"/>
          <p:cNvSpPr/>
          <p:nvPr/>
        </p:nvSpPr>
        <p:spPr>
          <a:xfrm>
            <a:off x="5013390" y="3790950"/>
            <a:ext cx="995593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-69255" y="3749426"/>
            <a:ext cx="8255002" cy="863602"/>
            <a:chOff x="0" y="0"/>
            <a:chExt cx="8255000" cy="863600"/>
          </a:xfrm>
        </p:grpSpPr>
        <p:sp>
          <p:nvSpPr>
            <p:cNvPr id="251" name="Shape 251"/>
            <p:cNvSpPr/>
            <p:nvPr/>
          </p:nvSpPr>
          <p:spPr>
            <a:xfrm>
              <a:off x="0" y="0"/>
              <a:ext cx="8255001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863598"/>
              <a:ext cx="8255001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54" name="Shape 254"/>
          <p:cNvSpPr/>
          <p:nvPr/>
        </p:nvSpPr>
        <p:spPr>
          <a:xfrm>
            <a:off x="2237140" y="4654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55" name="Shape 255"/>
          <p:cNvSpPr/>
          <p:nvPr/>
        </p:nvSpPr>
        <p:spPr>
          <a:xfrm>
            <a:off x="3845143" y="4654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56" name="Shape 256"/>
          <p:cNvSpPr/>
          <p:nvPr/>
        </p:nvSpPr>
        <p:spPr>
          <a:xfrm>
            <a:off x="5090554" y="4654550"/>
            <a:ext cx="84126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57" name="Shape 257"/>
          <p:cNvSpPr/>
          <p:nvPr/>
        </p:nvSpPr>
        <p:spPr>
          <a:xfrm>
            <a:off x="2237140" y="53149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58" name="Shape 258"/>
          <p:cNvSpPr/>
          <p:nvPr/>
        </p:nvSpPr>
        <p:spPr>
          <a:xfrm>
            <a:off x="3845143" y="53149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59" name="Shape 259"/>
          <p:cNvSpPr/>
          <p:nvPr/>
        </p:nvSpPr>
        <p:spPr>
          <a:xfrm>
            <a:off x="2237140" y="59372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60" name="Shape 260"/>
          <p:cNvSpPr/>
          <p:nvPr/>
        </p:nvSpPr>
        <p:spPr>
          <a:xfrm>
            <a:off x="3845143" y="59372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61" name="Shape 261"/>
          <p:cNvSpPr/>
          <p:nvPr/>
        </p:nvSpPr>
        <p:spPr>
          <a:xfrm>
            <a:off x="2512527" y="30416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62" name="Shape 262"/>
          <p:cNvSpPr/>
          <p:nvPr/>
        </p:nvSpPr>
        <p:spPr>
          <a:xfrm>
            <a:off x="3845143" y="30416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63" name="Shape 263"/>
          <p:cNvSpPr/>
          <p:nvPr/>
        </p:nvSpPr>
        <p:spPr>
          <a:xfrm>
            <a:off x="2512527" y="23685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64" name="Shape 264"/>
          <p:cNvSpPr/>
          <p:nvPr/>
        </p:nvSpPr>
        <p:spPr>
          <a:xfrm>
            <a:off x="3845143" y="2368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65" name="Shape 265"/>
          <p:cNvSpPr/>
          <p:nvPr/>
        </p:nvSpPr>
        <p:spPr>
          <a:xfrm>
            <a:off x="2512527" y="16954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66" name="Shape 266"/>
          <p:cNvSpPr/>
          <p:nvPr/>
        </p:nvSpPr>
        <p:spPr>
          <a:xfrm>
            <a:off x="3845143" y="16954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67" name="Shape 267"/>
          <p:cNvSpPr/>
          <p:nvPr/>
        </p:nvSpPr>
        <p:spPr>
          <a:xfrm>
            <a:off x="-50800" y="7531100"/>
            <a:ext cx="8229600" cy="5435600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544938" y="9861550"/>
            <a:ext cx="420777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69" name="Shape 269"/>
          <p:cNvSpPr/>
          <p:nvPr/>
        </p:nvSpPr>
        <p:spPr>
          <a:xfrm>
            <a:off x="521030" y="9861550"/>
            <a:ext cx="1471321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From</a:t>
            </a:r>
          </a:p>
        </p:txBody>
      </p:sp>
      <p:grpSp>
        <p:nvGrpSpPr>
          <p:cNvPr id="272" name="Group 272"/>
          <p:cNvGrpSpPr/>
          <p:nvPr/>
        </p:nvGrpSpPr>
        <p:grpSpPr>
          <a:xfrm>
            <a:off x="-69255" y="9820026"/>
            <a:ext cx="8255002" cy="863602"/>
            <a:chOff x="0" y="0"/>
            <a:chExt cx="8255000" cy="863600"/>
          </a:xfrm>
        </p:grpSpPr>
        <p:sp>
          <p:nvSpPr>
            <p:cNvPr id="270" name="Shape 270"/>
            <p:cNvSpPr/>
            <p:nvPr/>
          </p:nvSpPr>
          <p:spPr>
            <a:xfrm>
              <a:off x="0" y="0"/>
              <a:ext cx="8255001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0" y="863598"/>
              <a:ext cx="8255001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73" name="Shape 273"/>
          <p:cNvSpPr/>
          <p:nvPr/>
        </p:nvSpPr>
        <p:spPr>
          <a:xfrm>
            <a:off x="2237140" y="107251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74" name="Shape 274"/>
          <p:cNvSpPr/>
          <p:nvPr/>
        </p:nvSpPr>
        <p:spPr>
          <a:xfrm>
            <a:off x="2237140" y="11385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75" name="Shape 275"/>
          <p:cNvSpPr/>
          <p:nvPr/>
        </p:nvSpPr>
        <p:spPr>
          <a:xfrm>
            <a:off x="2237140" y="120078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76" name="Shape 276"/>
          <p:cNvSpPr/>
          <p:nvPr/>
        </p:nvSpPr>
        <p:spPr>
          <a:xfrm>
            <a:off x="2512527" y="91122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77" name="Shape 277"/>
          <p:cNvSpPr/>
          <p:nvPr/>
        </p:nvSpPr>
        <p:spPr>
          <a:xfrm>
            <a:off x="2512527" y="84391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78" name="Shape 278"/>
          <p:cNvSpPr/>
          <p:nvPr/>
        </p:nvSpPr>
        <p:spPr>
          <a:xfrm>
            <a:off x="2512527" y="7766050"/>
            <a:ext cx="36428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79" name="Shape 279"/>
          <p:cNvSpPr/>
          <p:nvPr/>
        </p:nvSpPr>
        <p:spPr>
          <a:xfrm>
            <a:off x="5146761" y="9861550"/>
            <a:ext cx="752654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14</a:t>
            </a:r>
          </a:p>
        </p:txBody>
      </p:sp>
      <p:sp>
        <p:nvSpPr>
          <p:cNvPr id="280" name="Shape 280"/>
          <p:cNvSpPr/>
          <p:nvPr/>
        </p:nvSpPr>
        <p:spPr>
          <a:xfrm>
            <a:off x="5170840" y="107251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15</a:t>
            </a:r>
          </a:p>
        </p:txBody>
      </p:sp>
      <p:sp>
        <p:nvSpPr>
          <p:cNvPr id="281" name="Shape 281"/>
          <p:cNvSpPr/>
          <p:nvPr/>
        </p:nvSpPr>
        <p:spPr>
          <a:xfrm>
            <a:off x="5170840" y="113855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16</a:t>
            </a:r>
          </a:p>
        </p:txBody>
      </p:sp>
      <p:sp>
        <p:nvSpPr>
          <p:cNvPr id="282" name="Shape 282"/>
          <p:cNvSpPr/>
          <p:nvPr/>
        </p:nvSpPr>
        <p:spPr>
          <a:xfrm>
            <a:off x="5170840" y="120078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17</a:t>
            </a:r>
          </a:p>
        </p:txBody>
      </p:sp>
      <p:sp>
        <p:nvSpPr>
          <p:cNvPr id="283" name="Shape 283"/>
          <p:cNvSpPr/>
          <p:nvPr/>
        </p:nvSpPr>
        <p:spPr>
          <a:xfrm>
            <a:off x="5170840" y="91122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A9A9A9"/>
                </a:solidFill>
              </a:rPr>
              <a:t>13</a:t>
            </a:r>
          </a:p>
        </p:txBody>
      </p:sp>
      <p:sp>
        <p:nvSpPr>
          <p:cNvPr id="284" name="Shape 284"/>
          <p:cNvSpPr/>
          <p:nvPr/>
        </p:nvSpPr>
        <p:spPr>
          <a:xfrm>
            <a:off x="5170840" y="84391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D3D3D3"/>
                </a:solidFill>
              </a:rPr>
              <a:t>12</a:t>
            </a:r>
          </a:p>
        </p:txBody>
      </p:sp>
      <p:sp>
        <p:nvSpPr>
          <p:cNvPr id="285" name="Shape 285"/>
          <p:cNvSpPr/>
          <p:nvPr/>
        </p:nvSpPr>
        <p:spPr>
          <a:xfrm>
            <a:off x="5170840" y="7766050"/>
            <a:ext cx="639675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sz="39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E7E7E7"/>
                </a:solidFill>
              </a:rPr>
              <a:t>11</a:t>
            </a:r>
          </a:p>
        </p:txBody>
      </p:sp>
      <p:sp>
        <p:nvSpPr>
          <p:cNvPr id="286" name="Shape 286"/>
          <p:cNvSpPr/>
          <p:nvPr/>
        </p:nvSpPr>
        <p:spPr>
          <a:xfrm>
            <a:off x="3753615" y="9861550"/>
            <a:ext cx="619546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7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393939"/>
                </a:solidFill>
              </a:rPr>
              <a:t>to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4"/>
          <p:cNvGrpSpPr/>
          <p:nvPr/>
        </p:nvGrpSpPr>
        <p:grpSpPr>
          <a:xfrm>
            <a:off x="304800" y="406400"/>
            <a:ext cx="7583932" cy="3987800"/>
            <a:chOff x="0" y="0"/>
            <a:chExt cx="7583931" cy="3987800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7581900" cy="3987800"/>
            </a:xfrm>
            <a:prstGeom prst="roundRect">
              <a:avLst>
                <a:gd name="adj" fmla="val 4777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031" y="496133"/>
              <a:ext cx="7581901" cy="1852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39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900">
                  <a:solidFill>
                    <a:srgbClr val="393939"/>
                  </a:solidFill>
                </a:rPr>
                <a:t>Turn On Location Services to Allow Maps to Determine Your Location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9820" y="2771527"/>
              <a:ext cx="7549728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 flipV="1">
              <a:off x="3763369" y="2788393"/>
              <a:ext cx="123" cy="1177531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45311" y="3061717"/>
              <a:ext cx="2017777" cy="683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40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5EA0FA"/>
                  </a:solidFill>
                </a:rPr>
                <a:t>Settings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4956994" y="3086565"/>
              <a:ext cx="1490612" cy="634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3700">
                  <a:solidFill>
                    <a:srgbClr val="5EA0F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700">
                  <a:solidFill>
                    <a:srgbClr val="5EA0FA"/>
                  </a:solidFill>
                </a:rPr>
                <a:t>Cancel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431800" y="5257800"/>
            <a:ext cx="7444232" cy="2844800"/>
            <a:chOff x="0" y="0"/>
            <a:chExt cx="7444231" cy="2844800"/>
          </a:xfrm>
        </p:grpSpPr>
        <p:sp>
          <p:nvSpPr>
            <p:cNvPr id="295" name="Shape 295"/>
            <p:cNvSpPr/>
            <p:nvPr/>
          </p:nvSpPr>
          <p:spPr>
            <a:xfrm>
              <a:off x="0" y="0"/>
              <a:ext cx="7442200" cy="2844800"/>
            </a:xfrm>
            <a:prstGeom prst="roundRect">
              <a:avLst>
                <a:gd name="adj" fmla="val 6696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031" y="470733"/>
              <a:ext cx="7442201" cy="658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39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900">
                  <a:solidFill>
                    <a:srgbClr val="393939"/>
                  </a:solidFill>
                </a:rPr>
                <a:t>A Short Title Is Best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9820" y="1628527"/>
              <a:ext cx="7419799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081020" y="1842517"/>
              <a:ext cx="1330961" cy="683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40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5EA0FA"/>
                  </a:solidFill>
                </a:rPr>
                <a:t>Done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635000" y="8851900"/>
            <a:ext cx="6857994" cy="4533903"/>
            <a:chOff x="0" y="0"/>
            <a:chExt cx="6857993" cy="4533902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6856157" cy="4533903"/>
            </a:xfrm>
            <a:prstGeom prst="roundRect">
              <a:avLst>
                <a:gd name="adj" fmla="val 4202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37" y="448828"/>
              <a:ext cx="6856157" cy="2108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Weak Security Code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This code is too simple and can be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easily guessed. Choose a different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code.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923" y="3405068"/>
              <a:ext cx="6827072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517009" y="3581438"/>
              <a:ext cx="1824614" cy="779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35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5EA0FA"/>
                  </a:solidFill>
                </a:rPr>
                <a:t>OK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203200" y="4838700"/>
            <a:ext cx="7721600" cy="3378200"/>
          </a:xfrm>
          <a:prstGeom prst="roundRect">
            <a:avLst>
              <a:gd name="adj" fmla="val 3532"/>
            </a:avLst>
          </a:prstGeom>
          <a:solidFill>
            <a:srgbClr val="F7F7F7">
              <a:alpha val="77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 anchor="ctr"/>
          <a:lstStyle/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Flag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 as Unread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Move to Junk</a:t>
            </a:r>
          </a:p>
        </p:txBody>
      </p:sp>
      <p:sp>
        <p:nvSpPr>
          <p:cNvPr id="307" name="Shape 307"/>
          <p:cNvSpPr/>
          <p:nvPr/>
        </p:nvSpPr>
        <p:spPr>
          <a:xfrm>
            <a:off x="199432" y="5956299"/>
            <a:ext cx="771936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199432" y="7086598"/>
            <a:ext cx="772388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203200" y="8420100"/>
            <a:ext cx="7721600" cy="1079500"/>
          </a:xfrm>
          <a:prstGeom prst="roundRect">
            <a:avLst>
              <a:gd name="adj" fmla="val 11052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0" name="Shape 310"/>
          <p:cNvSpPr/>
          <p:nvPr/>
        </p:nvSpPr>
        <p:spPr>
          <a:xfrm>
            <a:off x="203200" y="12255500"/>
            <a:ext cx="7721600" cy="1079500"/>
          </a:xfrm>
          <a:prstGeom prst="roundRect">
            <a:avLst>
              <a:gd name="adj" fmla="val 11052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1" name="Shape 311"/>
          <p:cNvSpPr/>
          <p:nvPr/>
        </p:nvSpPr>
        <p:spPr>
          <a:xfrm>
            <a:off x="203200" y="10960100"/>
            <a:ext cx="7721600" cy="1079500"/>
          </a:xfrm>
          <a:prstGeom prst="roundRect">
            <a:avLst>
              <a:gd name="adj" fmla="val 11052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04A3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04A34"/>
                </a:solidFill>
              </a:rPr>
              <a:t>Delete Contact</a:t>
            </a:r>
          </a:p>
        </p:txBody>
      </p:sp>
      <p:sp>
        <p:nvSpPr>
          <p:cNvPr id="312" name="Shape 312"/>
          <p:cNvSpPr/>
          <p:nvPr/>
        </p:nvSpPr>
        <p:spPr>
          <a:xfrm>
            <a:off x="0" y="-25400"/>
            <a:ext cx="8128000" cy="2476500"/>
          </a:xfrm>
          <a:prstGeom prst="rect">
            <a:avLst/>
          </a:prstGeom>
          <a:solidFill>
            <a:srgbClr val="DFE3E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244229" y="1092072"/>
            <a:ext cx="1150812" cy="58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500">
                <a:solidFill>
                  <a:srgbClr val="499D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99DF9"/>
                </a:solidFill>
              </a:rPr>
              <a:t>Store</a:t>
            </a:r>
          </a:p>
        </p:txBody>
      </p:sp>
      <p:sp>
        <p:nvSpPr>
          <p:cNvPr id="314" name="Shape 314"/>
          <p:cNvSpPr/>
          <p:nvPr/>
        </p:nvSpPr>
        <p:spPr>
          <a:xfrm>
            <a:off x="745129" y="635000"/>
            <a:ext cx="4340709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69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606060"/>
                </a:solidFill>
              </a:rPr>
              <a:t>Newsstand</a:t>
            </a:r>
          </a:p>
        </p:txBody>
      </p:sp>
      <p:sp>
        <p:nvSpPr>
          <p:cNvPr id="315" name="Shape 315"/>
          <p:cNvSpPr/>
          <p:nvPr/>
        </p:nvSpPr>
        <p:spPr>
          <a:xfrm>
            <a:off x="3810000" y="88900"/>
            <a:ext cx="139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216400" y="88900"/>
            <a:ext cx="139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9574" y="2455812"/>
            <a:ext cx="8110211" cy="3"/>
          </a:xfrm>
          <a:prstGeom prst="line">
            <a:avLst/>
          </a:prstGeom>
          <a:ln w="38100">
            <a:solidFill>
              <a:srgbClr val="5D5D5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-12700" y="3289300"/>
            <a:ext cx="8140700" cy="11188700"/>
          </a:xfrm>
          <a:prstGeom prst="rect">
            <a:avLst/>
          </a:prstGeom>
          <a:solidFill>
            <a:srgbClr val="CACACC">
              <a:alpha val="6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6584019" y="12960176"/>
            <a:ext cx="775631" cy="571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6673031" y="12992558"/>
            <a:ext cx="59844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7169150" y="13093699"/>
            <a:ext cx="63500" cy="6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6788150" y="13093699"/>
            <a:ext cx="368301" cy="36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826250" y="13131800"/>
            <a:ext cx="292100" cy="2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27" name="Group 327"/>
          <p:cNvGrpSpPr/>
          <p:nvPr/>
        </p:nvGrpSpPr>
        <p:grpSpPr>
          <a:xfrm>
            <a:off x="3550910" y="3525704"/>
            <a:ext cx="1003549" cy="308700"/>
            <a:chOff x="0" y="0"/>
            <a:chExt cx="1003548" cy="308698"/>
          </a:xfrm>
        </p:grpSpPr>
        <p:sp>
          <p:nvSpPr>
            <p:cNvPr id="325" name="Shape 325"/>
            <p:cNvSpPr/>
            <p:nvPr/>
          </p:nvSpPr>
          <p:spPr>
            <a:xfrm rot="784217">
              <a:off x="12701" y="65464"/>
              <a:ext cx="571501" cy="177801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rot="20773949">
              <a:off x="419101" y="65449"/>
              <a:ext cx="571501" cy="177801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8" name="Shape 328"/>
          <p:cNvSpPr/>
          <p:nvPr/>
        </p:nvSpPr>
        <p:spPr>
          <a:xfrm>
            <a:off x="752611" y="4688681"/>
            <a:ext cx="449597" cy="427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9" h="21600" extrusionOk="0">
                <a:moveTo>
                  <a:pt x="0" y="15402"/>
                </a:moveTo>
                <a:lnTo>
                  <a:pt x="0" y="5967"/>
                </a:lnTo>
                <a:lnTo>
                  <a:pt x="2548" y="8796"/>
                </a:lnTo>
                <a:lnTo>
                  <a:pt x="8234" y="8796"/>
                </a:lnTo>
                <a:lnTo>
                  <a:pt x="4962" y="0"/>
                </a:lnTo>
                <a:lnTo>
                  <a:pt x="6212" y="0"/>
                </a:lnTo>
                <a:lnTo>
                  <a:pt x="12678" y="8849"/>
                </a:lnTo>
                <a:lnTo>
                  <a:pt x="19487" y="8849"/>
                </a:lnTo>
                <a:cubicBezTo>
                  <a:pt x="19487" y="8849"/>
                  <a:pt x="21600" y="10184"/>
                  <a:pt x="19658" y="12497"/>
                </a:cubicBezTo>
                <a:cubicBezTo>
                  <a:pt x="19573" y="12598"/>
                  <a:pt x="12728" y="12497"/>
                  <a:pt x="12728" y="12497"/>
                </a:cubicBezTo>
                <a:lnTo>
                  <a:pt x="6382" y="21600"/>
                </a:lnTo>
                <a:lnTo>
                  <a:pt x="4967" y="21600"/>
                </a:lnTo>
                <a:lnTo>
                  <a:pt x="7733" y="12716"/>
                </a:lnTo>
                <a:lnTo>
                  <a:pt x="2516" y="12716"/>
                </a:lnTo>
                <a:lnTo>
                  <a:pt x="0" y="15402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911350" y="4305300"/>
            <a:ext cx="1181101" cy="118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33" name="Group 333"/>
          <p:cNvGrpSpPr/>
          <p:nvPr/>
        </p:nvGrpSpPr>
        <p:grpSpPr>
          <a:xfrm>
            <a:off x="2261435" y="4727314"/>
            <a:ext cx="495302" cy="375711"/>
            <a:chOff x="0" y="0"/>
            <a:chExt cx="495300" cy="375710"/>
          </a:xfrm>
        </p:grpSpPr>
        <p:sp>
          <p:nvSpPr>
            <p:cNvPr id="330" name="Shape 330"/>
            <p:cNvSpPr/>
            <p:nvPr/>
          </p:nvSpPr>
          <p:spPr>
            <a:xfrm>
              <a:off x="0" y="-1"/>
              <a:ext cx="495301" cy="10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83102" y="141509"/>
              <a:ext cx="318173" cy="6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67947" y="277469"/>
              <a:ext cx="153247" cy="9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34" name="Shape 334"/>
          <p:cNvSpPr/>
          <p:nvPr/>
        </p:nvSpPr>
        <p:spPr>
          <a:xfrm>
            <a:off x="3448050" y="4305300"/>
            <a:ext cx="1181101" cy="118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919388" y="4666308"/>
            <a:ext cx="256429" cy="466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90"/>
                </a:moveTo>
                <a:lnTo>
                  <a:pt x="21297" y="5771"/>
                </a:lnTo>
                <a:lnTo>
                  <a:pt x="10810" y="0"/>
                </a:lnTo>
                <a:lnTo>
                  <a:pt x="10810" y="21600"/>
                </a:lnTo>
                <a:lnTo>
                  <a:pt x="21600" y="15662"/>
                </a:lnTo>
                <a:lnTo>
                  <a:pt x="348" y="3968"/>
                </a:lnTo>
              </a:path>
            </a:pathLst>
          </a:cu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5010150" y="4305300"/>
            <a:ext cx="1181101" cy="118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5389858" y="4690095"/>
            <a:ext cx="406401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42" h="17822" extrusionOk="0">
                <a:moveTo>
                  <a:pt x="5228" y="0"/>
                </a:moveTo>
                <a:cubicBezTo>
                  <a:pt x="5228" y="0"/>
                  <a:pt x="-553" y="14629"/>
                  <a:pt x="17141" y="14722"/>
                </a:cubicBezTo>
                <a:cubicBezTo>
                  <a:pt x="17231" y="14722"/>
                  <a:pt x="9324" y="21600"/>
                  <a:pt x="2817" y="14867"/>
                </a:cubicBezTo>
                <a:cubicBezTo>
                  <a:pt x="-4369" y="7431"/>
                  <a:pt x="4357" y="248"/>
                  <a:pt x="5228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6546850" y="4305300"/>
            <a:ext cx="1181101" cy="118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7035800" y="4876800"/>
            <a:ext cx="190500" cy="127000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081403" y="4769134"/>
            <a:ext cx="117563" cy="139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37" extrusionOk="0">
                <a:moveTo>
                  <a:pt x="0" y="16137"/>
                </a:moveTo>
                <a:lnTo>
                  <a:pt x="0" y="4556"/>
                </a:lnTo>
                <a:cubicBezTo>
                  <a:pt x="0" y="4556"/>
                  <a:pt x="7383" y="-5463"/>
                  <a:pt x="21600" y="4215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1142173">
            <a:off x="6885686" y="4652736"/>
            <a:ext cx="492583" cy="495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61" extrusionOk="0">
                <a:moveTo>
                  <a:pt x="18501" y="18476"/>
                </a:moveTo>
                <a:cubicBezTo>
                  <a:pt x="18061" y="18548"/>
                  <a:pt x="15105" y="21600"/>
                  <a:pt x="10917" y="21456"/>
                </a:cubicBezTo>
                <a:cubicBezTo>
                  <a:pt x="7506" y="21339"/>
                  <a:pt x="-208" y="19285"/>
                  <a:pt x="4" y="10258"/>
                </a:cubicBezTo>
                <a:cubicBezTo>
                  <a:pt x="216" y="1230"/>
                  <a:pt x="8666" y="0"/>
                  <a:pt x="10722" y="0"/>
                </a:cubicBezTo>
                <a:cubicBezTo>
                  <a:pt x="12777" y="0"/>
                  <a:pt x="21392" y="2665"/>
                  <a:pt x="21392" y="9853"/>
                </a:cubicBezTo>
              </a:path>
            </a:pathLst>
          </a:custGeom>
          <a:ln w="25400">
            <a:solidFill>
              <a:srgbClr val="2C2C2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10517" y="5853112"/>
            <a:ext cx="8140157" cy="3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-14883" y="7034212"/>
            <a:ext cx="8132517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-14883" y="10831512"/>
            <a:ext cx="8132517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14883" y="11974512"/>
            <a:ext cx="8132517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flipV="1">
            <a:off x="4051374" y="10836814"/>
            <a:ext cx="2" cy="1139959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56" name="Group 356"/>
          <p:cNvGrpSpPr/>
          <p:nvPr/>
        </p:nvGrpSpPr>
        <p:grpSpPr>
          <a:xfrm>
            <a:off x="736600" y="6235700"/>
            <a:ext cx="419396" cy="393996"/>
            <a:chOff x="0" y="0"/>
            <a:chExt cx="419395" cy="393995"/>
          </a:xfrm>
        </p:grpSpPr>
        <p:sp>
          <p:nvSpPr>
            <p:cNvPr id="347" name="Shape 347"/>
            <p:cNvSpPr/>
            <p:nvPr/>
          </p:nvSpPr>
          <p:spPr>
            <a:xfrm>
              <a:off x="127000" y="114299"/>
              <a:ext cx="165101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flipV="1">
              <a:off x="215900" y="0"/>
              <a:ext cx="0" cy="76496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flipV="1">
              <a:off x="215900" y="317500"/>
              <a:ext cx="0" cy="76496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 flipH="1" flipV="1">
              <a:off x="50800" y="50800"/>
              <a:ext cx="54091" cy="5409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H="1">
              <a:off x="342900" y="203200"/>
              <a:ext cx="76496" cy="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flipH="1">
              <a:off x="304800" y="50800"/>
              <a:ext cx="54091" cy="5409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flipH="1">
              <a:off x="0" y="203200"/>
              <a:ext cx="76496" cy="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flipH="1">
              <a:off x="50800" y="292100"/>
              <a:ext cx="54091" cy="5409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H="1" flipV="1">
              <a:off x="292100" y="292100"/>
              <a:ext cx="54091" cy="5409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6820048" y="6134396"/>
            <a:ext cx="622302" cy="584201"/>
            <a:chOff x="0" y="0"/>
            <a:chExt cx="622301" cy="584199"/>
          </a:xfrm>
        </p:grpSpPr>
        <p:sp>
          <p:nvSpPr>
            <p:cNvPr id="357" name="Shape 357"/>
            <p:cNvSpPr/>
            <p:nvPr/>
          </p:nvSpPr>
          <p:spPr>
            <a:xfrm>
              <a:off x="188443" y="169479"/>
              <a:ext cx="244977" cy="2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flipV="1">
              <a:off x="320353" y="0"/>
              <a:ext cx="1" cy="113425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 flipV="1">
              <a:off x="320353" y="470775"/>
              <a:ext cx="1" cy="113425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flipH="1" flipV="1">
              <a:off x="75405" y="75295"/>
              <a:ext cx="80204" cy="8026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 flipH="1">
              <a:off x="508796" y="301296"/>
              <a:ext cx="113506" cy="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 flipH="1">
              <a:off x="452291" y="75296"/>
              <a:ext cx="80204" cy="8026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0" y="301296"/>
              <a:ext cx="113505" cy="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flipH="1">
              <a:off x="75405" y="433086"/>
              <a:ext cx="80204" cy="8026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 flipH="1" flipV="1">
              <a:off x="433446" y="433086"/>
              <a:ext cx="80205" cy="8026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7" name="Shape 367"/>
          <p:cNvSpPr/>
          <p:nvPr/>
        </p:nvSpPr>
        <p:spPr>
          <a:xfrm>
            <a:off x="4140200" y="10071100"/>
            <a:ext cx="2590800" cy="88900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371600" y="10083800"/>
            <a:ext cx="2857500" cy="88900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044949" y="9931400"/>
            <a:ext cx="368301" cy="36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76200" dist="381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773112" y="9979029"/>
            <a:ext cx="2286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22262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pSp>
        <p:nvGrpSpPr>
          <p:cNvPr id="375" name="Group 375"/>
          <p:cNvGrpSpPr/>
          <p:nvPr/>
        </p:nvGrpSpPr>
        <p:grpSpPr>
          <a:xfrm>
            <a:off x="6921500" y="9937750"/>
            <a:ext cx="520701" cy="393700"/>
            <a:chOff x="0" y="0"/>
            <a:chExt cx="520700" cy="393699"/>
          </a:xfrm>
        </p:grpSpPr>
        <p:sp>
          <p:nvSpPr>
            <p:cNvPr id="371" name="Shape 371"/>
            <p:cNvSpPr/>
            <p:nvPr/>
          </p:nvSpPr>
          <p:spPr>
            <a:xfrm>
              <a:off x="0" y="42321"/>
              <a:ext cx="242928" cy="31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99676" y="143700"/>
              <a:ext cx="50777" cy="10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60408" y="75787"/>
              <a:ext cx="79649" cy="24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12179" y="0"/>
              <a:ext cx="108522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3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1396999" y="8756649"/>
            <a:ext cx="698502" cy="406402"/>
            <a:chOff x="0" y="0"/>
            <a:chExt cx="698500" cy="406400"/>
          </a:xfrm>
        </p:grpSpPr>
        <p:sp>
          <p:nvSpPr>
            <p:cNvPr id="376" name="Shape 376"/>
            <p:cNvSpPr/>
            <p:nvPr/>
          </p:nvSpPr>
          <p:spPr>
            <a:xfrm rot="16199998">
              <a:off x="-14716" y="14715"/>
              <a:ext cx="406401" cy="37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16199998">
              <a:off x="306815" y="14715"/>
              <a:ext cx="406401" cy="37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 flipH="1">
            <a:off x="5994400" y="8762999"/>
            <a:ext cx="698501" cy="406402"/>
            <a:chOff x="0" y="0"/>
            <a:chExt cx="698500" cy="406400"/>
          </a:xfrm>
        </p:grpSpPr>
        <p:sp>
          <p:nvSpPr>
            <p:cNvPr id="379" name="Shape 379"/>
            <p:cNvSpPr/>
            <p:nvPr/>
          </p:nvSpPr>
          <p:spPr>
            <a:xfrm rot="16199998">
              <a:off x="-14716" y="14715"/>
              <a:ext cx="406401" cy="37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 rot="16199998">
              <a:off x="306815" y="14715"/>
              <a:ext cx="406401" cy="37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82" name="Shape 382"/>
          <p:cNvSpPr/>
          <p:nvPr/>
        </p:nvSpPr>
        <p:spPr>
          <a:xfrm rot="5400002" flipH="1">
            <a:off x="3829050" y="8731250"/>
            <a:ext cx="508001" cy="469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82F3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384300" y="7658100"/>
            <a:ext cx="5232400" cy="88900"/>
          </a:xfrm>
          <a:prstGeom prst="roundRect">
            <a:avLst>
              <a:gd name="adj" fmla="val 0"/>
            </a:avLst>
          </a:prstGeom>
          <a:solidFill>
            <a:srgbClr val="07324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358900" y="7658100"/>
            <a:ext cx="50800" cy="88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96900" y="7478370"/>
            <a:ext cx="682041" cy="43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44444"/>
                </a:solidFill>
              </a:rPr>
              <a:t>0:00</a:t>
            </a:r>
          </a:p>
        </p:txBody>
      </p:sp>
      <p:sp>
        <p:nvSpPr>
          <p:cNvPr id="386" name="Shape 386"/>
          <p:cNvSpPr/>
          <p:nvPr/>
        </p:nvSpPr>
        <p:spPr>
          <a:xfrm>
            <a:off x="6705600" y="7478370"/>
            <a:ext cx="794817" cy="43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44444"/>
                </a:solidFill>
              </a:rPr>
              <a:t>-0:00</a:t>
            </a:r>
          </a:p>
        </p:txBody>
      </p:sp>
      <p:sp>
        <p:nvSpPr>
          <p:cNvPr id="387" name="Shape 387"/>
          <p:cNvSpPr/>
          <p:nvPr/>
        </p:nvSpPr>
        <p:spPr>
          <a:xfrm>
            <a:off x="5956300" y="11143057"/>
            <a:ext cx="1129742" cy="49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AirPlay</a:t>
            </a:r>
          </a:p>
        </p:txBody>
      </p:sp>
      <p:sp>
        <p:nvSpPr>
          <p:cNvPr id="388" name="Shape 388"/>
          <p:cNvSpPr/>
          <p:nvPr/>
        </p:nvSpPr>
        <p:spPr>
          <a:xfrm>
            <a:off x="1269999" y="10914457"/>
            <a:ext cx="2262329" cy="92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AirDrop: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Contacts Only</a:t>
            </a:r>
          </a:p>
        </p:txBody>
      </p:sp>
      <p:sp>
        <p:nvSpPr>
          <p:cNvPr id="389" name="Shape 389"/>
          <p:cNvSpPr/>
          <p:nvPr/>
        </p:nvSpPr>
        <p:spPr>
          <a:xfrm>
            <a:off x="476249" y="11099800"/>
            <a:ext cx="546102" cy="54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546100" y="11163299"/>
            <a:ext cx="406400" cy="40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609599" y="11226799"/>
            <a:ext cx="279402" cy="27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673099" y="11290300"/>
            <a:ext cx="152401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742950" y="11353800"/>
            <a:ext cx="127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565150" y="11366500"/>
            <a:ext cx="368300" cy="36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CACA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5264150" y="11391900"/>
            <a:ext cx="368300" cy="21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5195168" y="11178397"/>
            <a:ext cx="528370" cy="305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21373"/>
                </a:moveTo>
                <a:lnTo>
                  <a:pt x="0" y="21373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537" y="21600"/>
                </a:ln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368300" y="124841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2311400" y="124841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254500" y="124841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6210300" y="124841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06" name="Group 406"/>
          <p:cNvGrpSpPr/>
          <p:nvPr/>
        </p:nvGrpSpPr>
        <p:grpSpPr>
          <a:xfrm>
            <a:off x="6571319" y="12947364"/>
            <a:ext cx="800102" cy="584201"/>
            <a:chOff x="0" y="0"/>
            <a:chExt cx="800100" cy="584200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800101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91819" y="33108"/>
              <a:ext cx="61732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3590" y="136517"/>
              <a:ext cx="65504" cy="6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10570" y="136517"/>
              <a:ext cx="379920" cy="37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49872" y="175471"/>
              <a:ext cx="301316" cy="29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2710656" y="12890500"/>
            <a:ext cx="698501" cy="698501"/>
            <a:chOff x="0" y="0"/>
            <a:chExt cx="698499" cy="698500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698500" cy="69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4" y="18900"/>
                    <a:pt x="2700" y="15267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10800000">
              <a:off x="233441" y="206151"/>
              <a:ext cx="175084" cy="35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15816" y="21600"/>
                  </a:moveTo>
                  <a:cubicBezTo>
                    <a:pt x="14467" y="21600"/>
                    <a:pt x="13117" y="21337"/>
                    <a:pt x="12088" y="20810"/>
                  </a:cubicBezTo>
                  <a:lnTo>
                    <a:pt x="1550" y="15411"/>
                  </a:lnTo>
                  <a:cubicBezTo>
                    <a:pt x="597" y="14923"/>
                    <a:pt x="7" y="14252"/>
                    <a:pt x="0" y="13508"/>
                  </a:cubicBezTo>
                  <a:lnTo>
                    <a:pt x="0" y="13508"/>
                  </a:lnTo>
                  <a:cubicBezTo>
                    <a:pt x="0" y="13505"/>
                    <a:pt x="0" y="13503"/>
                    <a:pt x="0" y="13501"/>
                  </a:cubicBezTo>
                  <a:lnTo>
                    <a:pt x="0" y="2700"/>
                  </a:lnTo>
                  <a:cubicBezTo>
                    <a:pt x="0" y="1208"/>
                    <a:pt x="2358" y="0"/>
                    <a:pt x="5271" y="0"/>
                  </a:cubicBezTo>
                  <a:cubicBezTo>
                    <a:pt x="8184" y="0"/>
                    <a:pt x="10542" y="1208"/>
                    <a:pt x="10542" y="2700"/>
                  </a:cubicBezTo>
                  <a:lnTo>
                    <a:pt x="10542" y="12383"/>
                  </a:lnTo>
                  <a:lnTo>
                    <a:pt x="19541" y="16993"/>
                  </a:lnTo>
                  <a:cubicBezTo>
                    <a:pt x="21600" y="18047"/>
                    <a:pt x="21600" y="19758"/>
                    <a:pt x="19541" y="20812"/>
                  </a:cubicBezTo>
                  <a:cubicBezTo>
                    <a:pt x="18515" y="21337"/>
                    <a:pt x="17165" y="21600"/>
                    <a:pt x="15816" y="21600"/>
                  </a:cubicBezTo>
                  <a:lnTo>
                    <a:pt x="15816" y="2160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10" name="Shape 410"/>
          <p:cNvSpPr/>
          <p:nvPr/>
        </p:nvSpPr>
        <p:spPr>
          <a:xfrm>
            <a:off x="1054100" y="13627100"/>
            <a:ext cx="152400" cy="50800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977900" y="12814300"/>
            <a:ext cx="304800" cy="50800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979822" y="12886518"/>
            <a:ext cx="308590" cy="725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73" y="21600"/>
                </a:moveTo>
                <a:lnTo>
                  <a:pt x="5373" y="4773"/>
                </a:lnTo>
                <a:lnTo>
                  <a:pt x="0" y="0"/>
                </a:lnTo>
                <a:lnTo>
                  <a:pt x="21600" y="0"/>
                </a:lnTo>
                <a:lnTo>
                  <a:pt x="15705" y="4833"/>
                </a:lnTo>
                <a:lnTo>
                  <a:pt x="15627" y="21500"/>
                </a:lnTo>
                <a:lnTo>
                  <a:pt x="5373" y="2160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423" name="Group 423"/>
          <p:cNvGrpSpPr/>
          <p:nvPr/>
        </p:nvGrpSpPr>
        <p:grpSpPr>
          <a:xfrm>
            <a:off x="4762500" y="12852400"/>
            <a:ext cx="546100" cy="762000"/>
            <a:chOff x="0" y="0"/>
            <a:chExt cx="546100" cy="762000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546100" cy="762000"/>
            </a:xfrm>
            <a:prstGeom prst="roundRect">
              <a:avLst>
                <a:gd name="adj" fmla="val 8966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0800" y="101600"/>
              <a:ext cx="431800" cy="1016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0800" y="2667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03200" y="2667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55600" y="2667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0800" y="4191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03200" y="4191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5600" y="419100"/>
              <a:ext cx="127000" cy="2667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0800" y="5715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03200" y="571500"/>
              <a:ext cx="127000" cy="11430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4" name="Shape 424"/>
          <p:cNvSpPr/>
          <p:nvPr/>
        </p:nvSpPr>
        <p:spPr>
          <a:xfrm>
            <a:off x="374650" y="4305300"/>
            <a:ext cx="1181101" cy="118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140200" y="6388100"/>
            <a:ext cx="2590800" cy="88900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371600" y="6400800"/>
            <a:ext cx="2857500" cy="88900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044949" y="6248400"/>
            <a:ext cx="368301" cy="36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76200" dist="381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0" y="3810000"/>
            <a:ext cx="8140700" cy="9372600"/>
          </a:xfrm>
          <a:prstGeom prst="rect">
            <a:avLst/>
          </a:prstGeom>
          <a:gradFill>
            <a:gsLst>
              <a:gs pos="0">
                <a:srgbClr val="FAFAFC"/>
              </a:gs>
              <a:gs pos="100000">
                <a:srgbClr val="EAEAE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36" name="Group 436"/>
          <p:cNvGrpSpPr/>
          <p:nvPr/>
        </p:nvGrpSpPr>
        <p:grpSpPr>
          <a:xfrm>
            <a:off x="463549" y="4660899"/>
            <a:ext cx="1409702" cy="1638301"/>
            <a:chOff x="0" y="0"/>
            <a:chExt cx="1409700" cy="1638299"/>
          </a:xfrm>
        </p:grpSpPr>
        <p:sp>
          <p:nvSpPr>
            <p:cNvPr id="430" name="Shape 430"/>
            <p:cNvSpPr/>
            <p:nvPr/>
          </p:nvSpPr>
          <p:spPr>
            <a:xfrm>
              <a:off x="-1" y="-1"/>
              <a:ext cx="1409702" cy="140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80310" y="163829"/>
              <a:ext cx="1049081" cy="104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44229" y="327659"/>
              <a:ext cx="721243" cy="72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08147" y="491490"/>
              <a:ext cx="393406" cy="39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88458" y="655319"/>
              <a:ext cx="32785" cy="3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12700" cap="flat">
              <a:solidFill>
                <a:srgbClr val="B7B7B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29486" y="688085"/>
              <a:ext cx="950729" cy="95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8F8FA"/>
                </a:gs>
                <a:gs pos="100000">
                  <a:srgbClr val="F6F6F8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37" name="Shape 437"/>
          <p:cNvSpPr/>
          <p:nvPr/>
        </p:nvSpPr>
        <p:spPr>
          <a:xfrm>
            <a:off x="2324100" y="4551757"/>
            <a:ext cx="1241756" cy="49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AirDrop</a:t>
            </a:r>
          </a:p>
        </p:txBody>
      </p:sp>
      <p:sp>
        <p:nvSpPr>
          <p:cNvPr id="438" name="Shape 438"/>
          <p:cNvSpPr/>
          <p:nvPr/>
        </p:nvSpPr>
        <p:spPr>
          <a:xfrm>
            <a:off x="2298700" y="5001870"/>
            <a:ext cx="6083300" cy="117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Share instantly with nearby contacts.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find other people, ask them to open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 Center and tap AirDrop.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2311400" y="7569200"/>
            <a:ext cx="1549400" cy="1549400"/>
            <a:chOff x="0" y="0"/>
            <a:chExt cx="1549399" cy="1549399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1549400" cy="1549400"/>
            </a:xfrm>
            <a:prstGeom prst="roundRect">
              <a:avLst>
                <a:gd name="adj" fmla="val 27056"/>
              </a:avLst>
            </a:prstGeom>
            <a:gradFill flip="none" rotWithShape="1">
              <a:gsLst>
                <a:gs pos="0">
                  <a:srgbClr val="57E4FB"/>
                </a:gs>
                <a:gs pos="100000">
                  <a:srgbClr val="2A63EE"/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4" name="Group 444"/>
            <p:cNvGrpSpPr/>
            <p:nvPr/>
          </p:nvGrpSpPr>
          <p:grpSpPr>
            <a:xfrm>
              <a:off x="271144" y="442870"/>
              <a:ext cx="1001946" cy="661077"/>
              <a:chOff x="0" y="0"/>
              <a:chExt cx="1001944" cy="661076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0" y="0"/>
                <a:ext cx="985292" cy="369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600"/>
                    </a:moveTo>
                    <a:lnTo>
                      <a:pt x="21600" y="85"/>
                    </a:lnTo>
                    <a:cubicBezTo>
                      <a:pt x="21544" y="55"/>
                      <a:pt x="21491" y="0"/>
                      <a:pt x="21428" y="0"/>
                    </a:cubicBezTo>
                    <a:lnTo>
                      <a:pt x="170" y="0"/>
                    </a:lnTo>
                    <a:cubicBezTo>
                      <a:pt x="112" y="0"/>
                      <a:pt x="59" y="55"/>
                      <a:pt x="0" y="83"/>
                    </a:cubicBezTo>
                    <a:lnTo>
                      <a:pt x="10799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40639" marR="40639" lvl="0" algn="l" defTabSz="914400">
                  <a:defRPr sz="12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649459" y="34924"/>
                <a:ext cx="352486" cy="576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43"/>
                    </a:moveTo>
                    <a:cubicBezTo>
                      <a:pt x="21600" y="287"/>
                      <a:pt x="21522" y="143"/>
                      <a:pt x="21440" y="0"/>
                    </a:cubicBezTo>
                    <a:lnTo>
                      <a:pt x="0" y="9809"/>
                    </a:lnTo>
                    <a:lnTo>
                      <a:pt x="21473" y="21600"/>
                    </a:lnTo>
                    <a:cubicBezTo>
                      <a:pt x="21527" y="21480"/>
                      <a:pt x="21600" y="21365"/>
                      <a:pt x="21600" y="21238"/>
                    </a:cubicBezTo>
                    <a:lnTo>
                      <a:pt x="21600" y="443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40639" marR="40639" lvl="0" algn="l" defTabSz="914400">
                  <a:defRPr sz="12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0" y="34924"/>
                <a:ext cx="352486" cy="576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" y="0"/>
                    </a:moveTo>
                    <a:cubicBezTo>
                      <a:pt x="87" y="143"/>
                      <a:pt x="0" y="287"/>
                      <a:pt x="0" y="444"/>
                    </a:cubicBezTo>
                    <a:lnTo>
                      <a:pt x="0" y="21238"/>
                    </a:lnTo>
                    <a:cubicBezTo>
                      <a:pt x="0" y="21367"/>
                      <a:pt x="78" y="21481"/>
                      <a:pt x="138" y="21600"/>
                    </a:cubicBezTo>
                    <a:lnTo>
                      <a:pt x="21600" y="98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40639" marR="40639" lvl="0" algn="l" defTabSz="914400">
                  <a:defRPr sz="12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0" y="341764"/>
                <a:ext cx="990841" cy="319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5" y="0"/>
                    </a:moveTo>
                    <a:lnTo>
                      <a:pt x="11105" y="6533"/>
                    </a:lnTo>
                    <a:cubicBezTo>
                      <a:pt x="11017" y="6742"/>
                      <a:pt x="10909" y="6844"/>
                      <a:pt x="10798" y="6844"/>
                    </a:cubicBezTo>
                    <a:cubicBezTo>
                      <a:pt x="10690" y="6844"/>
                      <a:pt x="10580" y="6742"/>
                      <a:pt x="10494" y="6533"/>
                    </a:cubicBezTo>
                    <a:lnTo>
                      <a:pt x="7686" y="3"/>
                    </a:lnTo>
                    <a:lnTo>
                      <a:pt x="0" y="21466"/>
                    </a:lnTo>
                    <a:cubicBezTo>
                      <a:pt x="77" y="21522"/>
                      <a:pt x="152" y="21600"/>
                      <a:pt x="232" y="21600"/>
                    </a:cubicBezTo>
                    <a:lnTo>
                      <a:pt x="21364" y="21600"/>
                    </a:lnTo>
                    <a:cubicBezTo>
                      <a:pt x="21448" y="21600"/>
                      <a:pt x="21523" y="21525"/>
                      <a:pt x="21600" y="21466"/>
                    </a:cubicBezTo>
                    <a:lnTo>
                      <a:pt x="139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40639" marR="40639" lvl="0" algn="l" defTabSz="914400">
                  <a:defRPr sz="12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</p:grpSp>
      </p:grpSp>
      <p:grpSp>
        <p:nvGrpSpPr>
          <p:cNvPr id="448" name="Group 448"/>
          <p:cNvGrpSpPr/>
          <p:nvPr/>
        </p:nvGrpSpPr>
        <p:grpSpPr>
          <a:xfrm>
            <a:off x="393700" y="7569200"/>
            <a:ext cx="1549400" cy="1549400"/>
            <a:chOff x="0" y="0"/>
            <a:chExt cx="1549399" cy="1549399"/>
          </a:xfrm>
        </p:grpSpPr>
        <p:sp>
          <p:nvSpPr>
            <p:cNvPr id="446" name="Shape 446"/>
            <p:cNvSpPr/>
            <p:nvPr/>
          </p:nvSpPr>
          <p:spPr>
            <a:xfrm>
              <a:off x="0" y="0"/>
              <a:ext cx="1549400" cy="1549400"/>
            </a:xfrm>
            <a:prstGeom prst="roundRect">
              <a:avLst>
                <a:gd name="adj" fmla="val 27056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15900" y="254000"/>
              <a:ext cx="1117600" cy="939800"/>
            </a:xfrm>
            <a:prstGeom prst="wedgeEllipseCallout">
              <a:avLst>
                <a:gd name="adj1" fmla="val -33896"/>
                <a:gd name="adj2" fmla="val 59238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4229100" y="7569200"/>
            <a:ext cx="1549400" cy="1549400"/>
            <a:chOff x="0" y="0"/>
            <a:chExt cx="1549399" cy="1549399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1549400" cy="1549400"/>
            </a:xfrm>
            <a:prstGeom prst="roundRect">
              <a:avLst>
                <a:gd name="adj" fmla="val 27056"/>
              </a:avLst>
            </a:prstGeom>
            <a:gradFill flip="none" rotWithShape="1">
              <a:gsLst>
                <a:gs pos="0">
                  <a:srgbClr val="45CBFA"/>
                </a:gs>
                <a:gs pos="100000">
                  <a:srgbClr val="40B8FA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57175" y="319087"/>
              <a:ext cx="1104900" cy="87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0" extrusionOk="0">
                  <a:moveTo>
                    <a:pt x="19282" y="7931"/>
                  </a:moveTo>
                  <a:cubicBezTo>
                    <a:pt x="20664" y="7811"/>
                    <a:pt x="21239" y="7530"/>
                    <a:pt x="21600" y="6632"/>
                  </a:cubicBezTo>
                  <a:cubicBezTo>
                    <a:pt x="21101" y="6955"/>
                    <a:pt x="19916" y="6927"/>
                    <a:pt x="19061" y="6592"/>
                  </a:cubicBezTo>
                  <a:cubicBezTo>
                    <a:pt x="19020" y="6381"/>
                    <a:pt x="18973" y="6180"/>
                    <a:pt x="18927" y="5999"/>
                  </a:cubicBezTo>
                  <a:cubicBezTo>
                    <a:pt x="18276" y="3482"/>
                    <a:pt x="16047" y="1455"/>
                    <a:pt x="13711" y="1700"/>
                  </a:cubicBezTo>
                  <a:cubicBezTo>
                    <a:pt x="13900" y="1619"/>
                    <a:pt x="14091" y="1545"/>
                    <a:pt x="14283" y="1477"/>
                  </a:cubicBezTo>
                  <a:cubicBezTo>
                    <a:pt x="14540" y="1381"/>
                    <a:pt x="13767" y="934"/>
                    <a:pt x="13421" y="1047"/>
                  </a:cubicBezTo>
                  <a:cubicBezTo>
                    <a:pt x="13878" y="866"/>
                    <a:pt x="14636" y="554"/>
                    <a:pt x="14717" y="0"/>
                  </a:cubicBezTo>
                  <a:cubicBezTo>
                    <a:pt x="14015" y="101"/>
                    <a:pt x="13326" y="451"/>
                    <a:pt x="12794" y="958"/>
                  </a:cubicBezTo>
                  <a:cubicBezTo>
                    <a:pt x="12986" y="741"/>
                    <a:pt x="13132" y="475"/>
                    <a:pt x="13163" y="190"/>
                  </a:cubicBezTo>
                  <a:cubicBezTo>
                    <a:pt x="11291" y="1448"/>
                    <a:pt x="10198" y="3986"/>
                    <a:pt x="9313" y="6448"/>
                  </a:cubicBezTo>
                  <a:cubicBezTo>
                    <a:pt x="8618" y="5739"/>
                    <a:pt x="8002" y="5181"/>
                    <a:pt x="7450" y="4871"/>
                  </a:cubicBezTo>
                  <a:cubicBezTo>
                    <a:pt x="5900" y="3996"/>
                    <a:pt x="4047" y="3083"/>
                    <a:pt x="1138" y="1946"/>
                  </a:cubicBezTo>
                  <a:cubicBezTo>
                    <a:pt x="1048" y="2960"/>
                    <a:pt x="1613" y="4307"/>
                    <a:pt x="3242" y="5202"/>
                  </a:cubicBezTo>
                  <a:cubicBezTo>
                    <a:pt x="2889" y="5153"/>
                    <a:pt x="2244" y="5264"/>
                    <a:pt x="1728" y="5394"/>
                  </a:cubicBezTo>
                  <a:cubicBezTo>
                    <a:pt x="1938" y="6554"/>
                    <a:pt x="2625" y="7511"/>
                    <a:pt x="4483" y="7973"/>
                  </a:cubicBezTo>
                  <a:cubicBezTo>
                    <a:pt x="3634" y="8032"/>
                    <a:pt x="3195" y="8235"/>
                    <a:pt x="2797" y="8674"/>
                  </a:cubicBezTo>
                  <a:cubicBezTo>
                    <a:pt x="3184" y="9481"/>
                    <a:pt x="4128" y="10431"/>
                    <a:pt x="5826" y="10236"/>
                  </a:cubicBezTo>
                  <a:cubicBezTo>
                    <a:pt x="3938" y="11093"/>
                    <a:pt x="5056" y="12679"/>
                    <a:pt x="6592" y="12442"/>
                  </a:cubicBezTo>
                  <a:cubicBezTo>
                    <a:pt x="3972" y="15291"/>
                    <a:pt x="2372" y="15098"/>
                    <a:pt x="0" y="12715"/>
                  </a:cubicBezTo>
                  <a:cubicBezTo>
                    <a:pt x="6195" y="21600"/>
                    <a:pt x="17127" y="17953"/>
                    <a:pt x="19134" y="9396"/>
                  </a:cubicBezTo>
                  <a:cubicBezTo>
                    <a:pt x="20637" y="9409"/>
                    <a:pt x="20798" y="8847"/>
                    <a:pt x="21346" y="8228"/>
                  </a:cubicBezTo>
                  <a:cubicBezTo>
                    <a:pt x="20480" y="8383"/>
                    <a:pt x="19948" y="8223"/>
                    <a:pt x="19282" y="7931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6146800" y="7569200"/>
            <a:ext cx="1549400" cy="1549400"/>
          </a:xfrm>
          <a:prstGeom prst="roundRect">
            <a:avLst>
              <a:gd name="adj" fmla="val 27056"/>
            </a:avLst>
          </a:prstGeom>
          <a:gradFill>
            <a:gsLst>
              <a:gs pos="0">
                <a:srgbClr val="F9F9F9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6324600" y="8077199"/>
            <a:ext cx="5334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8CB6F8"/>
              </a:gs>
              <a:gs pos="100000">
                <a:srgbClr val="4B8FF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6946900" y="8077199"/>
            <a:ext cx="5334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ED88CD"/>
              </a:gs>
              <a:gs pos="100000">
                <a:srgbClr val="EB5EA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558800" y="9148236"/>
            <a:ext cx="1230415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Message</a:t>
            </a:r>
          </a:p>
        </p:txBody>
      </p:sp>
      <p:sp>
        <p:nvSpPr>
          <p:cNvPr id="456" name="Shape 456"/>
          <p:cNvSpPr/>
          <p:nvPr/>
        </p:nvSpPr>
        <p:spPr>
          <a:xfrm>
            <a:off x="2794000" y="9148236"/>
            <a:ext cx="591892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Mail</a:t>
            </a:r>
          </a:p>
        </p:txBody>
      </p:sp>
      <p:sp>
        <p:nvSpPr>
          <p:cNvPr id="457" name="Shape 457"/>
          <p:cNvSpPr/>
          <p:nvPr/>
        </p:nvSpPr>
        <p:spPr>
          <a:xfrm>
            <a:off x="4559294" y="9148236"/>
            <a:ext cx="905904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Twitter</a:t>
            </a:r>
          </a:p>
        </p:txBody>
      </p:sp>
      <p:sp>
        <p:nvSpPr>
          <p:cNvPr id="458" name="Shape 458"/>
          <p:cNvSpPr/>
          <p:nvPr/>
        </p:nvSpPr>
        <p:spPr>
          <a:xfrm>
            <a:off x="6515095" y="9148236"/>
            <a:ext cx="743497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Flickr</a:t>
            </a:r>
          </a:p>
        </p:txBody>
      </p:sp>
      <p:sp>
        <p:nvSpPr>
          <p:cNvPr id="459" name="Shape 459"/>
          <p:cNvSpPr/>
          <p:nvPr/>
        </p:nvSpPr>
        <p:spPr>
          <a:xfrm>
            <a:off x="381000" y="106299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286000" y="106299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203700" y="106299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6108700" y="10629900"/>
            <a:ext cx="1524000" cy="1524000"/>
          </a:xfrm>
          <a:prstGeom prst="roundRect">
            <a:avLst>
              <a:gd name="adj" fmla="val 2352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609600" y="11029950"/>
            <a:ext cx="1054101" cy="711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035977" y="11286938"/>
            <a:ext cx="213189" cy="215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-14883" y="7148512"/>
            <a:ext cx="8162585" cy="2"/>
          </a:xfrm>
          <a:prstGeom prst="line">
            <a:avLst/>
          </a:prstGeom>
          <a:ln w="50800">
            <a:solidFill>
              <a:srgbClr val="CBCBCB"/>
            </a:solidFill>
            <a:miter lim="400000"/>
          </a:ln>
          <a:effectLst>
            <a:outerShdw blurRad="381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-14883" y="10158412"/>
            <a:ext cx="8170073" cy="2"/>
          </a:xfrm>
          <a:prstGeom prst="line">
            <a:avLst/>
          </a:prstGeom>
          <a:ln w="50800">
            <a:solidFill>
              <a:srgbClr val="CBCBCB"/>
            </a:solidFill>
            <a:miter lim="400000"/>
          </a:ln>
          <a:effectLst>
            <a:outerShdw blurRad="381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489450" y="10909300"/>
            <a:ext cx="952500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641850" y="11075987"/>
            <a:ext cx="639763" cy="560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71" name="Group 471"/>
          <p:cNvGrpSpPr/>
          <p:nvPr/>
        </p:nvGrpSpPr>
        <p:grpSpPr>
          <a:xfrm>
            <a:off x="6540500" y="10955337"/>
            <a:ext cx="787401" cy="850903"/>
            <a:chOff x="0" y="0"/>
            <a:chExt cx="787400" cy="850901"/>
          </a:xfrm>
        </p:grpSpPr>
        <p:sp>
          <p:nvSpPr>
            <p:cNvPr id="469" name="Shape 469"/>
            <p:cNvSpPr/>
            <p:nvPr/>
          </p:nvSpPr>
          <p:spPr>
            <a:xfrm>
              <a:off x="0" y="189629"/>
              <a:ext cx="547546" cy="66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7855" y="0"/>
                  </a:lnTo>
                  <a:lnTo>
                    <a:pt x="7855" y="3323"/>
                  </a:lnTo>
                  <a:lnTo>
                    <a:pt x="3927" y="3323"/>
                  </a:lnTo>
                  <a:lnTo>
                    <a:pt x="3927" y="18277"/>
                  </a:lnTo>
                  <a:lnTo>
                    <a:pt x="17673" y="18277"/>
                  </a:lnTo>
                  <a:lnTo>
                    <a:pt x="17673" y="16615"/>
                  </a:lnTo>
                  <a:lnTo>
                    <a:pt x="21600" y="1661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37431" y="0"/>
              <a:ext cx="549970" cy="66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18277"/>
                  </a:moveTo>
                  <a:lnTo>
                    <a:pt x="3927" y="3323"/>
                  </a:lnTo>
                  <a:lnTo>
                    <a:pt x="11782" y="3323"/>
                  </a:lnTo>
                  <a:lnTo>
                    <a:pt x="11782" y="8308"/>
                  </a:lnTo>
                  <a:lnTo>
                    <a:pt x="17673" y="8308"/>
                  </a:lnTo>
                  <a:lnTo>
                    <a:pt x="17673" y="18277"/>
                  </a:lnTo>
                  <a:lnTo>
                    <a:pt x="3927" y="18277"/>
                  </a:lnTo>
                  <a:close/>
                  <a:moveTo>
                    <a:pt x="1406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854"/>
                  </a:lnTo>
                  <a:lnTo>
                    <a:pt x="14064" y="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72" name="Shape 472"/>
          <p:cNvSpPr/>
          <p:nvPr/>
        </p:nvSpPr>
        <p:spPr>
          <a:xfrm>
            <a:off x="0" y="13182600"/>
            <a:ext cx="8140700" cy="1295400"/>
          </a:xfrm>
          <a:prstGeom prst="rect">
            <a:avLst/>
          </a:prstGeom>
          <a:solidFill>
            <a:srgbClr val="E5E5E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161334" y="13455650"/>
            <a:ext cx="182732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4400">
                <a:solidFill>
                  <a:srgbClr val="72A5E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72A5EF"/>
                </a:solidFill>
              </a:rPr>
              <a:t>Cancel</a:t>
            </a:r>
          </a:p>
        </p:txBody>
      </p:sp>
      <p:sp>
        <p:nvSpPr>
          <p:cNvPr id="474" name="Shape 474"/>
          <p:cNvSpPr/>
          <p:nvPr/>
        </p:nvSpPr>
        <p:spPr>
          <a:xfrm>
            <a:off x="412597" y="12145436"/>
            <a:ext cx="1522820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Quick Look</a:t>
            </a:r>
          </a:p>
        </p:txBody>
      </p:sp>
      <p:sp>
        <p:nvSpPr>
          <p:cNvPr id="475" name="Shape 475"/>
          <p:cNvSpPr/>
          <p:nvPr/>
        </p:nvSpPr>
        <p:spPr>
          <a:xfrm>
            <a:off x="2250720" y="12134850"/>
            <a:ext cx="1631189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Save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</p:txBody>
      </p:sp>
      <p:sp>
        <p:nvSpPr>
          <p:cNvPr id="476" name="Shape 476"/>
          <p:cNvSpPr/>
          <p:nvPr/>
        </p:nvSpPr>
        <p:spPr>
          <a:xfrm>
            <a:off x="4274153" y="12134850"/>
            <a:ext cx="1419709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</a:t>
            </a:r>
          </a:p>
        </p:txBody>
      </p:sp>
      <p:sp>
        <p:nvSpPr>
          <p:cNvPr id="477" name="Shape 477"/>
          <p:cNvSpPr/>
          <p:nvPr/>
        </p:nvSpPr>
        <p:spPr>
          <a:xfrm>
            <a:off x="6483680" y="12132736"/>
            <a:ext cx="759855" cy="4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90000"/>
              </a:lnSpc>
              <a:defRPr sz="23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232323"/>
                </a:solidFill>
              </a:rPr>
              <a:t>Copy</a:t>
            </a:r>
          </a:p>
        </p:txBody>
      </p:sp>
      <p:sp>
        <p:nvSpPr>
          <p:cNvPr id="478" name="Shape 478"/>
          <p:cNvSpPr/>
          <p:nvPr/>
        </p:nvSpPr>
        <p:spPr>
          <a:xfrm>
            <a:off x="2633662" y="11082337"/>
            <a:ext cx="825501" cy="596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Macintosh PowerPoint</Application>
  <PresentationFormat>Custom</PresentationFormat>
  <Paragraphs>705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Khella</cp:lastModifiedBy>
  <cp:revision>1</cp:revision>
  <dcterms:modified xsi:type="dcterms:W3CDTF">2014-09-23T02:09:56Z</dcterms:modified>
</cp:coreProperties>
</file>